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1"/>
  </p:sldMasterIdLst>
  <p:sldIdLst>
    <p:sldId id="256" r:id="rId2"/>
    <p:sldId id="257" r:id="rId3"/>
    <p:sldId id="259" r:id="rId4"/>
    <p:sldId id="260"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95"/>
    <p:restoredTop sz="94771"/>
  </p:normalViewPr>
  <p:slideViewPr>
    <p:cSldViewPr snapToGrid="0" snapToObjects="1">
      <p:cViewPr varScale="1">
        <p:scale>
          <a:sx n="96" d="100"/>
          <a:sy n="96" d="100"/>
        </p:scale>
        <p:origin x="176" y="7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17000006" userId="S::17000006@barnfield.ac.uk::08d0c654-0c5a-40d7-8380-cad416ec1a5d" providerId="AD" clId="Web-{4B851776-35D2-4405-B185-4FB8201B6859}"/>
    <pc:docChg chg="addSld modSld">
      <pc:chgData name="17000006" userId="S::17000006@barnfield.ac.uk::08d0c654-0c5a-40d7-8380-cad416ec1a5d" providerId="AD" clId="Web-{4B851776-35D2-4405-B185-4FB8201B6859}" dt="2019-01-16T23:51:04.692" v="356" actId="20577"/>
      <pc:docMkLst>
        <pc:docMk/>
      </pc:docMkLst>
      <pc:sldChg chg="modSp">
        <pc:chgData name="17000006" userId="S::17000006@barnfield.ac.uk::08d0c654-0c5a-40d7-8380-cad416ec1a5d" providerId="AD" clId="Web-{4B851776-35D2-4405-B185-4FB8201B6859}" dt="2019-01-16T23:32:40.213" v="142" actId="20577"/>
        <pc:sldMkLst>
          <pc:docMk/>
          <pc:sldMk cId="570099007" sldId="259"/>
        </pc:sldMkLst>
        <pc:spChg chg="mod">
          <ac:chgData name="17000006" userId="S::17000006@barnfield.ac.uk::08d0c654-0c5a-40d7-8380-cad416ec1a5d" providerId="AD" clId="Web-{4B851776-35D2-4405-B185-4FB8201B6859}" dt="2019-01-16T23:32:40.213" v="142" actId="20577"/>
          <ac:spMkLst>
            <pc:docMk/>
            <pc:sldMk cId="570099007" sldId="259"/>
            <ac:spMk id="3" creationId="{00000000-0000-0000-0000-000000000000}"/>
          </ac:spMkLst>
        </pc:spChg>
      </pc:sldChg>
      <pc:sldChg chg="modSp new">
        <pc:chgData name="17000006" userId="S::17000006@barnfield.ac.uk::08d0c654-0c5a-40d7-8380-cad416ec1a5d" providerId="AD" clId="Web-{4B851776-35D2-4405-B185-4FB8201B6859}" dt="2019-01-16T23:37:53.322" v="354" actId="20577"/>
        <pc:sldMkLst>
          <pc:docMk/>
          <pc:sldMk cId="1837998128" sldId="260"/>
        </pc:sldMkLst>
        <pc:spChg chg="mod">
          <ac:chgData name="17000006" userId="S::17000006@barnfield.ac.uk::08d0c654-0c5a-40d7-8380-cad416ec1a5d" providerId="AD" clId="Web-{4B851776-35D2-4405-B185-4FB8201B6859}" dt="2019-01-16T23:33:18.822" v="159" actId="20577"/>
          <ac:spMkLst>
            <pc:docMk/>
            <pc:sldMk cId="1837998128" sldId="260"/>
            <ac:spMk id="2" creationId="{DDB37C53-DDEA-47F5-A50E-BE0136A6A2A8}"/>
          </ac:spMkLst>
        </pc:spChg>
        <pc:spChg chg="mod">
          <ac:chgData name="17000006" userId="S::17000006@barnfield.ac.uk::08d0c654-0c5a-40d7-8380-cad416ec1a5d" providerId="AD" clId="Web-{4B851776-35D2-4405-B185-4FB8201B6859}" dt="2019-01-16T23:37:53.322" v="354" actId="20577"/>
          <ac:spMkLst>
            <pc:docMk/>
            <pc:sldMk cId="1837998128" sldId="260"/>
            <ac:spMk id="3" creationId="{791CE9B4-2C51-4634-A73E-EC385C6D474F}"/>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968DE76-B371-1145-92B5-F195BB87591D}" type="datetimeFigureOut">
              <a:rPr lang="en-US" smtClean="0"/>
              <a:t>1/16/2019</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F04D475-FEAF-4A4B-9DD8-71CFCC2A3C1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68DE76-B371-1145-92B5-F195BB87591D}"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968DE76-B371-1145-92B5-F195BB87591D}"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968DE76-B371-1145-92B5-F195BB87591D}"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68DE76-B371-1145-92B5-F195BB87591D}"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968DE76-B371-1145-92B5-F195BB87591D}" type="datetimeFigureOut">
              <a:rPr lang="en-US" smtClean="0"/>
              <a:t>1/16/2019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968DE76-B371-1145-92B5-F195BB87591D}" type="datetimeFigureOut">
              <a:rPr lang="en-US" smtClean="0"/>
              <a:t>1/16/2019</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968DE76-B371-1145-92B5-F195BB87591D}"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968DE76-B371-1145-92B5-F195BB87591D}"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8DE76-B371-1145-92B5-F195BB87591D}"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68DE76-B371-1145-92B5-F195BB87591D}"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68DE76-B371-1145-92B5-F195BB87591D}"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68DE76-B371-1145-92B5-F195BB87591D}" type="datetimeFigureOut">
              <a:rPr lang="en-US" smtClean="0"/>
              <a:t>1/16/2019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68DE76-B371-1145-92B5-F195BB87591D}" type="datetimeFigureOut">
              <a:rPr lang="en-US" smtClean="0"/>
              <a:t>1/16/2019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68DE76-B371-1145-92B5-F195BB87591D}" type="datetimeFigureOut">
              <a:rPr lang="en-US" smtClean="0"/>
              <a:t>1/16/2019</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68DE76-B371-1145-92B5-F195BB87591D}"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Drag picture to placeholder or click icon to add</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68DE76-B371-1145-92B5-F195BB87591D}"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F04D475-FEAF-4A4B-9DD8-71CFCC2A3C1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968DE76-B371-1145-92B5-F195BB87591D}" type="datetimeFigureOut">
              <a:rPr lang="en-US" smtClean="0"/>
              <a:t>1/16/2019</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F04D475-FEAF-4A4B-9DD8-71CFCC2A3C15}" type="slidenum">
              <a:rPr lang="en-US" smtClean="0"/>
              <a:t>‹#›</a:t>
            </a:fld>
            <a:endParaRPr lang="en-US"/>
          </a:p>
        </p:txBody>
      </p:sp>
    </p:spTree>
    <p:extLst>
      <p:ext uri="{BB962C8B-B14F-4D97-AF65-F5344CB8AC3E}">
        <p14:creationId xmlns:p14="http://schemas.microsoft.com/office/powerpoint/2010/main" val="486443197"/>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Should children be exposed to TV at such a young age? </a:t>
            </a:r>
          </a:p>
        </p:txBody>
      </p:sp>
    </p:spTree>
    <p:extLst>
      <p:ext uri="{BB962C8B-B14F-4D97-AF65-F5344CB8AC3E}">
        <p14:creationId xmlns:p14="http://schemas.microsoft.com/office/powerpoint/2010/main" val="1781687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Effecting children </a:t>
            </a:r>
          </a:p>
        </p:txBody>
      </p:sp>
      <p:sp>
        <p:nvSpPr>
          <p:cNvPr id="3" name="Content Placeholder 2"/>
          <p:cNvSpPr>
            <a:spLocks noGrp="1"/>
          </p:cNvSpPr>
          <p:nvPr>
            <p:ph idx="1"/>
          </p:nvPr>
        </p:nvSpPr>
        <p:spPr/>
        <p:txBody>
          <a:bodyPr/>
          <a:lstStyle/>
          <a:p>
            <a:r>
              <a:rPr lang="en-US" dirty="0"/>
              <a:t>As a nation we love a bit of drama, however my question is what is the appropriate age to start watching these types of programs? </a:t>
            </a:r>
          </a:p>
          <a:p>
            <a:r>
              <a:rPr lang="en-US" dirty="0"/>
              <a:t>Some may argue that by letting children watch programs such as EastEnders, Coronation Street and Jeremy Kyle while exposing them to these adult themes and situations which will then make them more mature. </a:t>
            </a:r>
          </a:p>
        </p:txBody>
      </p:sp>
    </p:spTree>
    <p:extLst>
      <p:ext uri="{BB962C8B-B14F-4D97-AF65-F5344CB8AC3E}">
        <p14:creationId xmlns:p14="http://schemas.microsoft.com/office/powerpoint/2010/main" val="180567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Coronation Street </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Coronation Street is the longest running soap not just in Britain but in the world and is streamed in many different countries.</a:t>
            </a:r>
          </a:p>
          <a:p>
            <a:r>
              <a:rPr lang="en-US"/>
              <a:t>Just like EastEnders Coronation Street or better known as "corrie" has been praised and judged for it's many different storylines over the years. </a:t>
            </a:r>
            <a:endParaRPr lang="en-US" dirty="0"/>
          </a:p>
        </p:txBody>
      </p:sp>
    </p:spTree>
    <p:extLst>
      <p:ext uri="{BB962C8B-B14F-4D97-AF65-F5344CB8AC3E}">
        <p14:creationId xmlns:p14="http://schemas.microsoft.com/office/powerpoint/2010/main" val="570099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37C53-DDEA-47F5-A50E-BE0136A6A2A8}"/>
              </a:ext>
            </a:extLst>
          </p:cNvPr>
          <p:cNvSpPr>
            <a:spLocks noGrp="1"/>
          </p:cNvSpPr>
          <p:nvPr>
            <p:ph type="title"/>
          </p:nvPr>
        </p:nvSpPr>
        <p:spPr/>
        <p:txBody>
          <a:bodyPr/>
          <a:lstStyle/>
          <a:p>
            <a:r>
              <a:rPr lang="en-US"/>
              <a:t> The Jeremy Kyle Show</a:t>
            </a:r>
          </a:p>
        </p:txBody>
      </p:sp>
      <p:sp>
        <p:nvSpPr>
          <p:cNvPr id="3" name="Content Placeholder 2">
            <a:extLst>
              <a:ext uri="{FF2B5EF4-FFF2-40B4-BE49-F238E27FC236}">
                <a16:creationId xmlns:a16="http://schemas.microsoft.com/office/drawing/2014/main" id="{791CE9B4-2C51-4634-A73E-EC385C6D474F}"/>
              </a:ext>
            </a:extLst>
          </p:cNvPr>
          <p:cNvSpPr>
            <a:spLocks noGrp="1"/>
          </p:cNvSpPr>
          <p:nvPr>
            <p:ph idx="1"/>
          </p:nvPr>
        </p:nvSpPr>
        <p:spPr/>
        <p:txBody>
          <a:bodyPr vert="horz" lIns="91440" tIns="45720" rIns="91440" bIns="45720" rtlCol="0" anchor="t">
            <a:normAutofit/>
          </a:bodyPr>
          <a:lstStyle/>
          <a:p>
            <a:r>
              <a:rPr lang="en-US"/>
              <a:t>The Jeremy Kyle show is an early morning chat show with a twist, running for 13 years this show invites it's guests for an on-screen counselling session with the host.</a:t>
            </a:r>
          </a:p>
          <a:p>
            <a:r>
              <a:rPr lang="en-US"/>
              <a:t>The show airs week mornings at 9.25am and is reguarly shown on repeat at various times of the day. The show address issues such as stealing, DNA results and much more. </a:t>
            </a:r>
            <a:endParaRPr lang="en-US" dirty="0"/>
          </a:p>
        </p:txBody>
      </p:sp>
    </p:spTree>
    <p:extLst>
      <p:ext uri="{BB962C8B-B14F-4D97-AF65-F5344CB8AC3E}">
        <p14:creationId xmlns:p14="http://schemas.microsoft.com/office/powerpoint/2010/main" val="1837998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EastEnders </a:t>
            </a:r>
          </a:p>
        </p:txBody>
      </p:sp>
      <p:sp>
        <p:nvSpPr>
          <p:cNvPr id="3" name="Content Placeholder 2"/>
          <p:cNvSpPr>
            <a:spLocks noGrp="1"/>
          </p:cNvSpPr>
          <p:nvPr>
            <p:ph idx="1"/>
          </p:nvPr>
        </p:nvSpPr>
        <p:spPr/>
        <p:txBody>
          <a:bodyPr/>
          <a:lstStyle/>
          <a:p>
            <a:r>
              <a:rPr lang="en-US" dirty="0"/>
              <a:t>EastEnders is a British soap opera which has been airing on BBC one for the past 34 years. The soap includes various story lines which have been both comical and controversial over the past 34 years. </a:t>
            </a:r>
          </a:p>
          <a:p>
            <a:r>
              <a:rPr lang="en-US" dirty="0"/>
              <a:t>Storylines such as kidnapping and cot-death, affairs, </a:t>
            </a:r>
            <a:r>
              <a:rPr lang="en-US" dirty="0" err="1"/>
              <a:t>misscarriages</a:t>
            </a:r>
            <a:r>
              <a:rPr lang="en-US" dirty="0"/>
              <a:t> and many more. My argument is will letting your child watch such events make them mirror what they are watching or become more mature to adult situations. </a:t>
            </a:r>
          </a:p>
          <a:p>
            <a:endParaRPr lang="en-US" dirty="0"/>
          </a:p>
          <a:p>
            <a:endParaRPr lang="en-US" dirty="0"/>
          </a:p>
        </p:txBody>
      </p:sp>
    </p:spTree>
    <p:extLst>
      <p:ext uri="{BB962C8B-B14F-4D97-AF65-F5344CB8AC3E}">
        <p14:creationId xmlns:p14="http://schemas.microsoft.com/office/powerpoint/2010/main" val="16438661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83</TotalTime>
  <Words>179</Words>
  <Application>Microsoft Office PowerPoint</Application>
  <PresentationFormat>Widescreen</PresentationFormat>
  <Paragraphs>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Ion Boardroom</vt:lpstr>
      <vt:lpstr>Should children be exposed to TV at such a young age? </vt:lpstr>
      <vt:lpstr>Effecting children </vt:lpstr>
      <vt:lpstr>Coronation Street </vt:lpstr>
      <vt:lpstr> The Jeremy Kyle Show</vt:lpstr>
      <vt:lpstr>EastEnders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children be exposed to TV at such a young age? </dc:title>
  <dc:creator>Microsoft Office User</dc:creator>
  <cp:lastModifiedBy>Microsoft Office User</cp:lastModifiedBy>
  <cp:revision>65</cp:revision>
  <dcterms:created xsi:type="dcterms:W3CDTF">2019-01-16T13:05:42Z</dcterms:created>
  <dcterms:modified xsi:type="dcterms:W3CDTF">2019-01-16T23:51:04Z</dcterms:modified>
</cp:coreProperties>
</file>