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23"/>
    <p:restoredTop sz="85372"/>
  </p:normalViewPr>
  <p:slideViewPr>
    <p:cSldViewPr snapToGrid="0" snapToObjects="1">
      <p:cViewPr>
        <p:scale>
          <a:sx n="69" d="100"/>
          <a:sy n="69" d="100"/>
        </p:scale>
        <p:origin x="-76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1AFC79-EFFE-5244-AC1C-0A8D8469FEEA}" type="datetimeFigureOut">
              <a:rPr lang="en-US" smtClean="0"/>
              <a:t>10/2/2017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317F01-BAF9-A843-A7C4-F838A1753B62}" type="slidenum">
              <a:rPr lang="en-US" smtClean="0"/>
              <a:t>‹#›</a:t>
            </a:fld>
            <a:endParaRPr lang="en-US"/>
          </a:p>
        </p:txBody>
      </p:sp>
    </p:spTree>
    <p:extLst>
      <p:ext uri="{BB962C8B-B14F-4D97-AF65-F5344CB8AC3E}">
        <p14:creationId xmlns:p14="http://schemas.microsoft.com/office/powerpoint/2010/main" val="398188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type of music video we are going to create  is dance based, it follows a linear storyline. The style which we want to replicate is urban and unique, based on the fact that the purpose of the video is to promote the portrayed lifestyle in Tom Zanetti's music video ” you want me”</a:t>
            </a:r>
            <a:endParaRPr lang="en-US" dirty="0"/>
          </a:p>
        </p:txBody>
      </p:sp>
      <p:sp>
        <p:nvSpPr>
          <p:cNvPr id="4" name="Slide Number Placeholder 3"/>
          <p:cNvSpPr>
            <a:spLocks noGrp="1"/>
          </p:cNvSpPr>
          <p:nvPr>
            <p:ph type="sldNum" sz="quarter" idx="10"/>
          </p:nvPr>
        </p:nvSpPr>
        <p:spPr/>
        <p:txBody>
          <a:bodyPr/>
          <a:lstStyle/>
          <a:p>
            <a:fld id="{5B317F01-BAF9-A843-A7C4-F838A1753B62}" type="slidenum">
              <a:rPr lang="en-US" smtClean="0"/>
              <a:t>1</a:t>
            </a:fld>
            <a:endParaRPr lang="en-US"/>
          </a:p>
        </p:txBody>
      </p:sp>
    </p:spTree>
    <p:extLst>
      <p:ext uri="{BB962C8B-B14F-4D97-AF65-F5344CB8AC3E}">
        <p14:creationId xmlns:p14="http://schemas.microsoft.com/office/powerpoint/2010/main" val="786873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research portfolio we constructed revealed what is needed to create an interactive video. We learnt they’re many things that influence an individuals music preferences such as culture, age, gender, social class, interest, etc. ultimately the success of a video is defined by the methods implemented within the editing process and producing process; this refers to the type of shots used, angles/movement of camera, recording effects and technical expertise</a:t>
            </a:r>
          </a:p>
          <a:p>
            <a:r>
              <a:rPr lang="en-US" baseline="0" dirty="0" smtClean="0"/>
              <a:t>Although the genre is dance we are going to innovative with the idea, by including subliminal messages, ecstatic effects, professional qualities and dialogue</a:t>
            </a:r>
          </a:p>
          <a:p>
            <a:r>
              <a:rPr lang="en-US" baseline="0" dirty="0" smtClean="0"/>
              <a:t>What will make our video stand out is the obscurity of it.</a:t>
            </a:r>
          </a:p>
          <a:p>
            <a:endParaRPr lang="en-US" dirty="0"/>
          </a:p>
        </p:txBody>
      </p:sp>
      <p:sp>
        <p:nvSpPr>
          <p:cNvPr id="4" name="Slide Number Placeholder 3"/>
          <p:cNvSpPr>
            <a:spLocks noGrp="1"/>
          </p:cNvSpPr>
          <p:nvPr>
            <p:ph type="sldNum" sz="quarter" idx="10"/>
          </p:nvPr>
        </p:nvSpPr>
        <p:spPr/>
        <p:txBody>
          <a:bodyPr/>
          <a:lstStyle/>
          <a:p>
            <a:fld id="{5B317F01-BAF9-A843-A7C4-F838A1753B62}" type="slidenum">
              <a:rPr lang="en-US" smtClean="0"/>
              <a:t>2</a:t>
            </a:fld>
            <a:endParaRPr lang="en-US"/>
          </a:p>
        </p:txBody>
      </p:sp>
    </p:spTree>
    <p:extLst>
      <p:ext uri="{BB962C8B-B14F-4D97-AF65-F5344CB8AC3E}">
        <p14:creationId xmlns:p14="http://schemas.microsoft.com/office/powerpoint/2010/main" val="1817414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My role as a director will be to manage the production</a:t>
            </a:r>
            <a:r>
              <a:rPr lang="en-US" baseline="0" dirty="0" smtClean="0"/>
              <a:t>, making sure we are aware of the time, setting and overall production</a:t>
            </a:r>
            <a:endParaRPr lang="en-US" dirty="0"/>
          </a:p>
        </p:txBody>
      </p:sp>
      <p:sp>
        <p:nvSpPr>
          <p:cNvPr id="4" name="Slide Number Placeholder 3"/>
          <p:cNvSpPr>
            <a:spLocks noGrp="1"/>
          </p:cNvSpPr>
          <p:nvPr>
            <p:ph type="sldNum" sz="quarter" idx="10"/>
          </p:nvPr>
        </p:nvSpPr>
        <p:spPr/>
        <p:txBody>
          <a:bodyPr/>
          <a:lstStyle/>
          <a:p>
            <a:fld id="{5B317F01-BAF9-A843-A7C4-F838A1753B62}" type="slidenum">
              <a:rPr lang="en-US" smtClean="0"/>
              <a:t>3</a:t>
            </a:fld>
            <a:endParaRPr lang="en-US"/>
          </a:p>
        </p:txBody>
      </p:sp>
    </p:spTree>
    <p:extLst>
      <p:ext uri="{BB962C8B-B14F-4D97-AF65-F5344CB8AC3E}">
        <p14:creationId xmlns:p14="http://schemas.microsoft.com/office/powerpoint/2010/main" val="19428025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Party resources includes, cups</a:t>
            </a:r>
            <a:r>
              <a:rPr lang="en-US" smtClean="0"/>
              <a:t>, drinks, party clothes etc.</a:t>
            </a:r>
            <a:endParaRPr lang="en-US"/>
          </a:p>
        </p:txBody>
      </p:sp>
      <p:sp>
        <p:nvSpPr>
          <p:cNvPr id="4" name="Slide Number Placeholder 3"/>
          <p:cNvSpPr>
            <a:spLocks noGrp="1"/>
          </p:cNvSpPr>
          <p:nvPr>
            <p:ph type="sldNum" sz="quarter" idx="10"/>
          </p:nvPr>
        </p:nvSpPr>
        <p:spPr/>
        <p:txBody>
          <a:bodyPr/>
          <a:lstStyle/>
          <a:p>
            <a:fld id="{423E40DD-3B25-A54B-A2BE-D0CAB38497F8}" type="slidenum">
              <a:rPr lang="en-US" smtClean="0"/>
              <a:t>5</a:t>
            </a:fld>
            <a:endParaRPr lang="en-US"/>
          </a:p>
        </p:txBody>
      </p:sp>
    </p:spTree>
    <p:extLst>
      <p:ext uri="{BB962C8B-B14F-4D97-AF65-F5344CB8AC3E}">
        <p14:creationId xmlns:p14="http://schemas.microsoft.com/office/powerpoint/2010/main" val="187705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10/2/2017</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10/2/2017</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10/2/2017</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10/2/2017</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10/2/2017</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10/2/2017</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10/2/2017</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10/2/2017</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Dance Music Video</a:t>
            </a:r>
            <a:endParaRPr lang="en-US" dirty="0"/>
          </a:p>
        </p:txBody>
      </p:sp>
      <p:sp>
        <p:nvSpPr>
          <p:cNvPr id="3" name="Subtitle 2"/>
          <p:cNvSpPr>
            <a:spLocks noGrp="1"/>
          </p:cNvSpPr>
          <p:nvPr>
            <p:ph type="subTitle" idx="1"/>
          </p:nvPr>
        </p:nvSpPr>
        <p:spPr>
          <a:xfrm>
            <a:off x="1759237" y="3906266"/>
            <a:ext cx="8673427" cy="1919181"/>
          </a:xfrm>
        </p:spPr>
        <p:txBody>
          <a:bodyPr/>
          <a:lstStyle/>
          <a:p>
            <a:r>
              <a:rPr lang="en-US" dirty="0" smtClean="0"/>
              <a:t>Our idea:  </a:t>
            </a:r>
          </a:p>
          <a:p>
            <a:pPr marL="285750" indent="-285750">
              <a:buFont typeface="Arial" charset="0"/>
              <a:buChar char="•"/>
            </a:pPr>
            <a:endParaRPr lang="en-US" dirty="0"/>
          </a:p>
          <a:p>
            <a:pPr marL="285750" indent="-285750">
              <a:buFont typeface="Arial" charset="0"/>
              <a:buChar char="•"/>
            </a:pPr>
            <a:endParaRPr lang="en-US" dirty="0" smtClean="0"/>
          </a:p>
          <a:p>
            <a:pPr marL="285750" indent="-285750">
              <a:buFont typeface="Arial" charset="0"/>
              <a:buChar char="•"/>
            </a:pPr>
            <a:endParaRPr lang="en-US" dirty="0"/>
          </a:p>
          <a:p>
            <a:pPr marL="285750" indent="-285750">
              <a:buFont typeface="Arial" charset="0"/>
              <a:buChar char="•"/>
            </a:pPr>
            <a:endParaRPr lang="en-US" dirty="0" smtClean="0"/>
          </a:p>
          <a:p>
            <a:endParaRPr lang="en-US" dirty="0"/>
          </a:p>
          <a:p>
            <a:endParaRPr lang="en-US" dirty="0" smtClean="0"/>
          </a:p>
          <a:p>
            <a:endParaRPr lang="en-US" dirty="0"/>
          </a:p>
          <a:p>
            <a:endParaRPr lang="en-US" dirty="0" smtClean="0"/>
          </a:p>
        </p:txBody>
      </p:sp>
    </p:spTree>
    <p:extLst>
      <p:ext uri="{BB962C8B-B14F-4D97-AF65-F5344CB8AC3E}">
        <p14:creationId xmlns:p14="http://schemas.microsoft.com/office/powerpoint/2010/main" val="2044285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image portrayed by the protagonists is confident, eccentric, fun and exciting</a:t>
            </a:r>
          </a:p>
          <a:p>
            <a:r>
              <a:rPr lang="en-US" dirty="0" smtClean="0"/>
              <a:t>The video genre is conceptual which means it’s abstract and obscure</a:t>
            </a:r>
          </a:p>
          <a:p>
            <a:r>
              <a:rPr lang="en-US" dirty="0" smtClean="0"/>
              <a:t>Some of the codes and conventions in relative to the idea are lip-syncing, mining, cutting to the beat, Chroma key,  </a:t>
            </a:r>
          </a:p>
        </p:txBody>
      </p:sp>
      <p:sp>
        <p:nvSpPr>
          <p:cNvPr id="8" name="TextBox 7"/>
          <p:cNvSpPr txBox="1"/>
          <p:nvPr/>
        </p:nvSpPr>
        <p:spPr>
          <a:xfrm>
            <a:off x="1394690" y="1764145"/>
            <a:ext cx="2937164" cy="369332"/>
          </a:xfrm>
          <a:prstGeom prst="rect">
            <a:avLst/>
          </a:prstGeom>
          <a:noFill/>
        </p:spPr>
        <p:txBody>
          <a:bodyPr wrap="square" rtlCol="0">
            <a:spAutoFit/>
          </a:bodyPr>
          <a:lstStyle/>
          <a:p>
            <a:r>
              <a:rPr lang="en-US" dirty="0" smtClean="0"/>
              <a:t>Research Relativity</a:t>
            </a:r>
            <a:endParaRPr lang="en-US" dirty="0"/>
          </a:p>
        </p:txBody>
      </p:sp>
      <p:sp>
        <p:nvSpPr>
          <p:cNvPr id="9" name="TextBox 8"/>
          <p:cNvSpPr txBox="1"/>
          <p:nvPr/>
        </p:nvSpPr>
        <p:spPr>
          <a:xfrm>
            <a:off x="1006764" y="2438400"/>
            <a:ext cx="3325090" cy="2308324"/>
          </a:xfrm>
          <a:prstGeom prst="rect">
            <a:avLst/>
          </a:prstGeom>
          <a:noFill/>
        </p:spPr>
        <p:txBody>
          <a:bodyPr wrap="square" rtlCol="0">
            <a:spAutoFit/>
          </a:bodyPr>
          <a:lstStyle/>
          <a:p>
            <a:pPr marL="285750" indent="-285750">
              <a:buFont typeface="Arial" charset="0"/>
              <a:buChar char="•"/>
            </a:pPr>
            <a:r>
              <a:rPr lang="en-US" dirty="0" smtClean="0">
                <a:solidFill>
                  <a:schemeClr val="bg1"/>
                </a:solidFill>
              </a:rPr>
              <a:t>Artist image</a:t>
            </a:r>
          </a:p>
          <a:p>
            <a:pPr marL="285750" indent="-285750">
              <a:buFont typeface="Arial" charset="0"/>
              <a:buChar char="•"/>
            </a:pPr>
            <a:endParaRPr lang="en-US" dirty="0">
              <a:solidFill>
                <a:schemeClr val="bg1"/>
              </a:solidFill>
            </a:endParaRPr>
          </a:p>
          <a:p>
            <a:pPr marL="285750" indent="-285750">
              <a:buFont typeface="Arial" charset="0"/>
              <a:buChar char="•"/>
            </a:pPr>
            <a:r>
              <a:rPr lang="en-US" dirty="0" smtClean="0">
                <a:solidFill>
                  <a:schemeClr val="bg1"/>
                </a:solidFill>
              </a:rPr>
              <a:t>Genre</a:t>
            </a:r>
          </a:p>
          <a:p>
            <a:pPr marL="285750" indent="-285750">
              <a:buFont typeface="Arial" charset="0"/>
              <a:buChar char="•"/>
            </a:pPr>
            <a:endParaRPr lang="en-US" dirty="0">
              <a:solidFill>
                <a:schemeClr val="bg1"/>
              </a:solidFill>
            </a:endParaRPr>
          </a:p>
          <a:p>
            <a:pPr marL="285750" indent="-285750">
              <a:buFont typeface="Arial" charset="0"/>
              <a:buChar char="•"/>
            </a:pPr>
            <a:r>
              <a:rPr lang="en-US" dirty="0" smtClean="0">
                <a:solidFill>
                  <a:schemeClr val="bg1"/>
                </a:solidFill>
              </a:rPr>
              <a:t>Styles, Codes and convections</a:t>
            </a:r>
          </a:p>
          <a:p>
            <a:endParaRPr lang="en-US" dirty="0"/>
          </a:p>
          <a:p>
            <a:endParaRPr lang="en-US" dirty="0"/>
          </a:p>
        </p:txBody>
      </p:sp>
    </p:spTree>
    <p:extLst>
      <p:ext uri="{BB962C8B-B14F-4D97-AF65-F5344CB8AC3E}">
        <p14:creationId xmlns:p14="http://schemas.microsoft.com/office/powerpoint/2010/main" val="18831625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7961" y="2955537"/>
            <a:ext cx="3485661" cy="2432140"/>
          </a:xfrm>
        </p:spPr>
        <p:txBody>
          <a:bodyPr>
            <a:normAutofit fontScale="90000"/>
          </a:bodyPr>
          <a:lstStyle/>
          <a:p>
            <a:r>
              <a:rPr lang="en-US" dirty="0" smtClean="0"/>
              <a:t>Director</a:t>
            </a:r>
            <a:br>
              <a:rPr lang="en-US" dirty="0" smtClean="0"/>
            </a:br>
            <a:r>
              <a:rPr lang="en-US" dirty="0" smtClean="0"/>
              <a:t/>
            </a:r>
            <a:br>
              <a:rPr lang="en-US" dirty="0" smtClean="0"/>
            </a:br>
            <a:r>
              <a:rPr lang="en-US" dirty="0" smtClean="0"/>
              <a:t>Producer </a:t>
            </a:r>
            <a:br>
              <a:rPr lang="en-US" dirty="0" smtClean="0"/>
            </a:br>
            <a:r>
              <a:rPr lang="en-US" dirty="0"/>
              <a:t/>
            </a:r>
            <a:br>
              <a:rPr lang="en-US" dirty="0"/>
            </a:br>
            <a:r>
              <a:rPr lang="en-US" dirty="0" smtClean="0"/>
              <a:t>Camera Operator</a:t>
            </a:r>
            <a:br>
              <a:rPr lang="en-US" dirty="0" smtClean="0"/>
            </a:br>
            <a:r>
              <a:rPr lang="en-US" dirty="0"/>
              <a:t/>
            </a:r>
            <a:br>
              <a:rPr lang="en-US" dirty="0"/>
            </a:br>
            <a:r>
              <a:rPr lang="en-US" dirty="0" smtClean="0"/>
              <a:t/>
            </a:r>
            <a:br>
              <a:rPr lang="en-US" dirty="0" smtClean="0"/>
            </a:br>
            <a:endParaRPr lang="en-US" dirty="0"/>
          </a:p>
        </p:txBody>
      </p:sp>
      <p:pic>
        <p:nvPicPr>
          <p:cNvPr id="4" name="Content Placeholder 3"/>
          <p:cNvPicPr>
            <a:picLocks noGrp="1" noChangeAspect="1"/>
          </p:cNvPicPr>
          <p:nvPr>
            <p:ph idx="1"/>
          </p:nvPr>
        </p:nvPicPr>
        <p:blipFill>
          <a:blip r:embed="rId3"/>
          <a:stretch>
            <a:fillRect/>
          </a:stretch>
        </p:blipFill>
        <p:spPr>
          <a:xfrm>
            <a:off x="6893719" y="1935162"/>
            <a:ext cx="2730500" cy="2984500"/>
          </a:xfrm>
          <a:prstGeom prst="rect">
            <a:avLst/>
          </a:prstGeom>
        </p:spPr>
      </p:pic>
      <p:sp>
        <p:nvSpPr>
          <p:cNvPr id="7" name="TextBox 6"/>
          <p:cNvSpPr txBox="1"/>
          <p:nvPr/>
        </p:nvSpPr>
        <p:spPr>
          <a:xfrm>
            <a:off x="2063578" y="1754659"/>
            <a:ext cx="3385751" cy="370703"/>
          </a:xfrm>
          <a:prstGeom prst="rect">
            <a:avLst/>
          </a:prstGeom>
          <a:noFill/>
        </p:spPr>
        <p:txBody>
          <a:bodyPr wrap="square" rtlCol="0">
            <a:spAutoFit/>
          </a:bodyPr>
          <a:lstStyle/>
          <a:p>
            <a:r>
              <a:rPr lang="en-US" smtClean="0"/>
              <a:t>Job roles </a:t>
            </a:r>
            <a:endParaRPr lang="en-US"/>
          </a:p>
        </p:txBody>
      </p:sp>
    </p:spTree>
    <p:extLst>
      <p:ext uri="{BB962C8B-B14F-4D97-AF65-F5344CB8AC3E}">
        <p14:creationId xmlns:p14="http://schemas.microsoft.com/office/powerpoint/2010/main" val="8411215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Audience</a:t>
            </a:r>
            <a:endParaRPr lang="en-US" dirty="0"/>
          </a:p>
        </p:txBody>
      </p:sp>
      <p:sp>
        <p:nvSpPr>
          <p:cNvPr id="3" name="Content Placeholder 2"/>
          <p:cNvSpPr>
            <a:spLocks noGrp="1"/>
          </p:cNvSpPr>
          <p:nvPr>
            <p:ph idx="1"/>
          </p:nvPr>
        </p:nvSpPr>
        <p:spPr/>
        <p:txBody>
          <a:bodyPr/>
          <a:lstStyle/>
          <a:p>
            <a:r>
              <a:rPr lang="en-US" dirty="0" smtClean="0"/>
              <a:t>Target audience 18-24 year olds.</a:t>
            </a:r>
          </a:p>
          <a:p>
            <a:r>
              <a:rPr lang="en-US" dirty="0" smtClean="0"/>
              <a:t>No gender specific target audience.</a:t>
            </a:r>
          </a:p>
          <a:p>
            <a:r>
              <a:rPr lang="en-US" dirty="0" smtClean="0"/>
              <a:t>No ethnic specific target audience. </a:t>
            </a:r>
          </a:p>
          <a:p>
            <a:r>
              <a:rPr lang="en-US" dirty="0" smtClean="0"/>
              <a:t>Mainstreamer/Aspirer</a:t>
            </a:r>
          </a:p>
        </p:txBody>
      </p:sp>
    </p:spTree>
    <p:extLst>
      <p:ext uri="{BB962C8B-B14F-4D97-AF65-F5344CB8AC3E}">
        <p14:creationId xmlns:p14="http://schemas.microsoft.com/office/powerpoint/2010/main" val="11761149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a:t>
            </a:r>
            <a:br>
              <a:rPr lang="en-US" dirty="0" smtClean="0"/>
            </a:br>
            <a:endParaRPr lang="en-US" dirty="0"/>
          </a:p>
        </p:txBody>
      </p:sp>
      <p:sp>
        <p:nvSpPr>
          <p:cNvPr id="3" name="Content Placeholder 2"/>
          <p:cNvSpPr>
            <a:spLocks noGrp="1"/>
          </p:cNvSpPr>
          <p:nvPr>
            <p:ph idx="1"/>
          </p:nvPr>
        </p:nvSpPr>
        <p:spPr/>
        <p:txBody>
          <a:bodyPr/>
          <a:lstStyle/>
          <a:p>
            <a:r>
              <a:rPr lang="en-US" dirty="0" smtClean="0"/>
              <a:t>Lighting </a:t>
            </a:r>
          </a:p>
          <a:p>
            <a:r>
              <a:rPr lang="en-US" dirty="0" smtClean="0"/>
              <a:t>Cameras/Batteries </a:t>
            </a:r>
          </a:p>
          <a:p>
            <a:r>
              <a:rPr lang="en-US" dirty="0" smtClean="0"/>
              <a:t>Party resources</a:t>
            </a:r>
          </a:p>
          <a:p>
            <a:r>
              <a:rPr lang="en-US" dirty="0"/>
              <a:t>P</a:t>
            </a:r>
            <a:r>
              <a:rPr lang="en-US" dirty="0" smtClean="0"/>
              <a:t>eople</a:t>
            </a:r>
          </a:p>
          <a:p>
            <a:endParaRPr lang="en-US" dirty="0" smtClean="0"/>
          </a:p>
        </p:txBody>
      </p:sp>
    </p:spTree>
    <p:extLst>
      <p:ext uri="{BB962C8B-B14F-4D97-AF65-F5344CB8AC3E}">
        <p14:creationId xmlns:p14="http://schemas.microsoft.com/office/powerpoint/2010/main" val="1514250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we need to overcome.</a:t>
            </a:r>
            <a:endParaRPr lang="en-US" dirty="0"/>
          </a:p>
        </p:txBody>
      </p:sp>
      <p:sp>
        <p:nvSpPr>
          <p:cNvPr id="3" name="Content Placeholder 2"/>
          <p:cNvSpPr>
            <a:spLocks noGrp="1"/>
          </p:cNvSpPr>
          <p:nvPr>
            <p:ph idx="1"/>
          </p:nvPr>
        </p:nvSpPr>
        <p:spPr/>
        <p:txBody>
          <a:bodyPr/>
          <a:lstStyle/>
          <a:p>
            <a:r>
              <a:rPr lang="en-US" dirty="0" smtClean="0"/>
              <a:t>Production problem we may face.</a:t>
            </a:r>
          </a:p>
          <a:p>
            <a:r>
              <a:rPr lang="en-US" dirty="0" smtClean="0"/>
              <a:t>Trying to organize characters to be in our video.</a:t>
            </a:r>
          </a:p>
          <a:p>
            <a:r>
              <a:rPr lang="en-US" dirty="0" smtClean="0"/>
              <a:t>Making sure the TV studio is free on the days we need it.</a:t>
            </a:r>
          </a:p>
          <a:p>
            <a:r>
              <a:rPr lang="en-US" dirty="0" smtClean="0"/>
              <a:t>What level of detail are we going into.</a:t>
            </a:r>
            <a:endParaRPr lang="en-US" dirty="0"/>
          </a:p>
        </p:txBody>
      </p:sp>
    </p:spTree>
    <p:extLst>
      <p:ext uri="{BB962C8B-B14F-4D97-AF65-F5344CB8AC3E}">
        <p14:creationId xmlns:p14="http://schemas.microsoft.com/office/powerpoint/2010/main" val="1068105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xtBox 3"/>
          <p:cNvSpPr txBox="1"/>
          <p:nvPr/>
        </p:nvSpPr>
        <p:spPr>
          <a:xfrm>
            <a:off x="5059680" y="280416"/>
            <a:ext cx="1328928" cy="369332"/>
          </a:xfrm>
          <a:prstGeom prst="rect">
            <a:avLst/>
          </a:prstGeom>
          <a:noFill/>
        </p:spPr>
        <p:txBody>
          <a:bodyPr wrap="square" rtlCol="0">
            <a:spAutoFit/>
          </a:bodyPr>
          <a:lstStyle/>
          <a:p>
            <a:r>
              <a:rPr lang="en-US" smtClean="0"/>
              <a:t>schedule</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9053878"/>
              </p:ext>
            </p:extLst>
          </p:nvPr>
        </p:nvGraphicFramePr>
        <p:xfrm>
          <a:off x="353569" y="719666"/>
          <a:ext cx="9806430" cy="3840480"/>
        </p:xfrm>
        <a:graphic>
          <a:graphicData uri="http://schemas.openxmlformats.org/drawingml/2006/table">
            <a:tbl>
              <a:tblPr firstRow="1" bandRow="1">
                <a:tableStyleId>{5C22544A-7EE6-4342-B048-85BDC9FD1C3A}</a:tableStyleId>
              </a:tblPr>
              <a:tblGrid>
                <a:gridCol w="3268810"/>
                <a:gridCol w="3268810"/>
                <a:gridCol w="3268810"/>
              </a:tblGrid>
              <a:tr h="292566">
                <a:tc>
                  <a:txBody>
                    <a:bodyPr/>
                    <a:lstStyle/>
                    <a:p>
                      <a:r>
                        <a:rPr lang="en-US" dirty="0" smtClean="0"/>
                        <a:t>DATES</a:t>
                      </a:r>
                      <a:endParaRPr lang="en-US" dirty="0"/>
                    </a:p>
                  </a:txBody>
                  <a:tcPr/>
                </a:tc>
                <a:tc>
                  <a:txBody>
                    <a:bodyPr/>
                    <a:lstStyle/>
                    <a:p>
                      <a:r>
                        <a:rPr lang="en-US" dirty="0" smtClean="0"/>
                        <a:t>TASK</a:t>
                      </a:r>
                      <a:endParaRPr lang="en-US" dirty="0"/>
                    </a:p>
                  </a:txBody>
                  <a:tcPr/>
                </a:tc>
                <a:tc>
                  <a:txBody>
                    <a:bodyPr/>
                    <a:lstStyle/>
                    <a:p>
                      <a:endParaRPr lang="en-US" dirty="0"/>
                    </a:p>
                  </a:txBody>
                  <a:tcPr/>
                </a:tc>
              </a:tr>
              <a:tr h="292566">
                <a:tc>
                  <a:txBody>
                    <a:bodyPr/>
                    <a:lstStyle/>
                    <a:p>
                      <a:r>
                        <a:rPr lang="en-US" dirty="0" smtClean="0"/>
                        <a:t>Monday 9/10/17</a:t>
                      </a:r>
                      <a:endParaRPr lang="en-US" dirty="0"/>
                    </a:p>
                  </a:txBody>
                  <a:tcPr/>
                </a:tc>
                <a:tc>
                  <a:txBody>
                    <a:bodyPr/>
                    <a:lstStyle/>
                    <a:p>
                      <a:r>
                        <a:rPr lang="en-US" dirty="0" smtClean="0"/>
                        <a:t>Building the set/ gathering resources</a:t>
                      </a:r>
                      <a:endParaRPr lang="en-US" dirty="0"/>
                    </a:p>
                  </a:txBody>
                  <a:tcPr/>
                </a:tc>
                <a:tc>
                  <a:txBody>
                    <a:bodyPr/>
                    <a:lstStyle/>
                    <a:p>
                      <a:endParaRPr lang="en-US"/>
                    </a:p>
                  </a:txBody>
                  <a:tcPr/>
                </a:tc>
              </a:tr>
              <a:tr h="292566">
                <a:tc>
                  <a:txBody>
                    <a:bodyPr/>
                    <a:lstStyle/>
                    <a:p>
                      <a:r>
                        <a:rPr lang="en-US" dirty="0" smtClean="0"/>
                        <a:t>Tuesday 10/10/17</a:t>
                      </a:r>
                      <a:endParaRPr lang="en-US" dirty="0"/>
                    </a:p>
                  </a:txBody>
                  <a:tcPr/>
                </a:tc>
                <a:tc>
                  <a:txBody>
                    <a:bodyPr/>
                    <a:lstStyle/>
                    <a:p>
                      <a:r>
                        <a:rPr lang="en-US" dirty="0" smtClean="0"/>
                        <a:t>Starting</a:t>
                      </a:r>
                      <a:r>
                        <a:rPr lang="en-US" baseline="0" dirty="0" smtClean="0"/>
                        <a:t> to record</a:t>
                      </a:r>
                      <a:endParaRPr lang="en-US" dirty="0"/>
                    </a:p>
                  </a:txBody>
                  <a:tcPr/>
                </a:tc>
                <a:tc>
                  <a:txBody>
                    <a:bodyPr/>
                    <a:lstStyle/>
                    <a:p>
                      <a:endParaRPr lang="en-US"/>
                    </a:p>
                  </a:txBody>
                  <a:tcPr/>
                </a:tc>
              </a:tr>
              <a:tr h="292566">
                <a:tc>
                  <a:txBody>
                    <a:bodyPr/>
                    <a:lstStyle/>
                    <a:p>
                      <a:r>
                        <a:rPr lang="en-US" dirty="0" smtClean="0"/>
                        <a:t>Wednesday 11/10/17</a:t>
                      </a:r>
                      <a:endParaRPr lang="en-US" dirty="0"/>
                    </a:p>
                  </a:txBody>
                  <a:tcPr/>
                </a:tc>
                <a:tc>
                  <a:txBody>
                    <a:bodyPr/>
                    <a:lstStyle/>
                    <a:p>
                      <a:r>
                        <a:rPr lang="en-US" dirty="0" smtClean="0"/>
                        <a:t>---</a:t>
                      </a:r>
                      <a:endParaRPr lang="en-US" dirty="0"/>
                    </a:p>
                  </a:txBody>
                  <a:tcPr/>
                </a:tc>
                <a:tc>
                  <a:txBody>
                    <a:bodyPr/>
                    <a:lstStyle/>
                    <a:p>
                      <a:endParaRPr lang="en-US"/>
                    </a:p>
                  </a:txBody>
                  <a:tcPr/>
                </a:tc>
              </a:tr>
              <a:tr h="292566">
                <a:tc>
                  <a:txBody>
                    <a:bodyPr/>
                    <a:lstStyle/>
                    <a:p>
                      <a:r>
                        <a:rPr lang="en-US" dirty="0" smtClean="0"/>
                        <a:t>Thursday 12/10/17</a:t>
                      </a:r>
                      <a:endParaRPr lang="en-US" dirty="0"/>
                    </a:p>
                  </a:txBody>
                  <a:tcPr/>
                </a:tc>
                <a:tc>
                  <a:txBody>
                    <a:bodyPr/>
                    <a:lstStyle/>
                    <a:p>
                      <a:r>
                        <a:rPr lang="en-US" dirty="0" smtClean="0"/>
                        <a:t>Continue recording </a:t>
                      </a:r>
                      <a:endParaRPr lang="en-US" dirty="0"/>
                    </a:p>
                  </a:txBody>
                  <a:tcPr/>
                </a:tc>
                <a:tc>
                  <a:txBody>
                    <a:bodyPr/>
                    <a:lstStyle/>
                    <a:p>
                      <a:endParaRPr lang="en-US"/>
                    </a:p>
                  </a:txBody>
                  <a:tcPr/>
                </a:tc>
              </a:tr>
              <a:tr h="292566">
                <a:tc>
                  <a:txBody>
                    <a:bodyPr/>
                    <a:lstStyle/>
                    <a:p>
                      <a:r>
                        <a:rPr lang="en-US" dirty="0" smtClean="0"/>
                        <a:t>Friday 13/10/17</a:t>
                      </a:r>
                      <a:endParaRPr lang="en-US" dirty="0"/>
                    </a:p>
                  </a:txBody>
                  <a:tcPr/>
                </a:tc>
                <a:tc>
                  <a:txBody>
                    <a:bodyPr/>
                    <a:lstStyle/>
                    <a:p>
                      <a:r>
                        <a:rPr lang="en-US" dirty="0" smtClean="0"/>
                        <a:t>Finish recording/ start editing</a:t>
                      </a:r>
                      <a:endParaRPr lang="en-US" dirty="0"/>
                    </a:p>
                  </a:txBody>
                  <a:tcPr/>
                </a:tc>
                <a:tc>
                  <a:txBody>
                    <a:bodyPr/>
                    <a:lstStyle/>
                    <a:p>
                      <a:endParaRPr lang="en-US"/>
                    </a:p>
                  </a:txBody>
                  <a:tcPr/>
                </a:tc>
              </a:tr>
              <a:tr h="292566">
                <a:tc>
                  <a:txBody>
                    <a:bodyPr/>
                    <a:lstStyle/>
                    <a:p>
                      <a:r>
                        <a:rPr lang="en-US" dirty="0" smtClean="0"/>
                        <a:t>Monday 16/10/17</a:t>
                      </a:r>
                      <a:endParaRPr lang="en-US" dirty="0"/>
                    </a:p>
                  </a:txBody>
                  <a:tcPr/>
                </a:tc>
                <a:tc>
                  <a:txBody>
                    <a:bodyPr/>
                    <a:lstStyle/>
                    <a:p>
                      <a:r>
                        <a:rPr lang="en-US" baseline="0" dirty="0" smtClean="0"/>
                        <a:t>Continue editing </a:t>
                      </a:r>
                      <a:endParaRPr lang="en-US" dirty="0"/>
                    </a:p>
                  </a:txBody>
                  <a:tcPr/>
                </a:tc>
                <a:tc>
                  <a:txBody>
                    <a:bodyPr/>
                    <a:lstStyle/>
                    <a:p>
                      <a:endParaRPr lang="en-US"/>
                    </a:p>
                  </a:txBody>
                  <a:tcPr/>
                </a:tc>
              </a:tr>
              <a:tr h="292566">
                <a:tc>
                  <a:txBody>
                    <a:bodyPr/>
                    <a:lstStyle/>
                    <a:p>
                      <a:r>
                        <a:rPr lang="en-US" dirty="0" smtClean="0"/>
                        <a:t>Tuesday</a:t>
                      </a:r>
                      <a:r>
                        <a:rPr lang="en-US" baseline="0" dirty="0" smtClean="0"/>
                        <a:t> 17/10/17</a:t>
                      </a:r>
                      <a:endParaRPr lang="en-US" dirty="0" smtClean="0"/>
                    </a:p>
                  </a:txBody>
                  <a:tcPr/>
                </a:tc>
                <a:tc>
                  <a:txBody>
                    <a:bodyPr/>
                    <a:lstStyle/>
                    <a:p>
                      <a:r>
                        <a:rPr lang="en-US" baseline="0" dirty="0" smtClean="0"/>
                        <a:t>Continue editing </a:t>
                      </a:r>
                      <a:endParaRPr lang="en-US" dirty="0"/>
                    </a:p>
                  </a:txBody>
                  <a:tcPr/>
                </a:tc>
                <a:tc>
                  <a:txBody>
                    <a:bodyPr/>
                    <a:lstStyle/>
                    <a:p>
                      <a:endParaRPr lang="en-US" dirty="0"/>
                    </a:p>
                  </a:txBody>
                  <a:tcPr/>
                </a:tc>
              </a:tr>
              <a:tr h="292566">
                <a:tc>
                  <a:txBody>
                    <a:bodyPr/>
                    <a:lstStyle/>
                    <a:p>
                      <a:r>
                        <a:rPr lang="en-US" dirty="0" smtClean="0"/>
                        <a:t>Wednesday 18/10/17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Finish editing </a:t>
                      </a:r>
                      <a:endParaRPr lang="en-US" dirty="0" smtClean="0"/>
                    </a:p>
                  </a:txBody>
                  <a:tcPr/>
                </a:tc>
                <a:tc>
                  <a:txBody>
                    <a:bodyPr/>
                    <a:lstStyle/>
                    <a:p>
                      <a:endParaRPr lang="en-US" dirty="0"/>
                    </a:p>
                  </a:txBody>
                  <a:tcPr/>
                </a:tc>
              </a:tr>
            </a:tbl>
          </a:graphicData>
        </a:graphic>
      </p:graphicFrame>
    </p:spTree>
    <p:extLst>
      <p:ext uri="{BB962C8B-B14F-4D97-AF65-F5344CB8AC3E}">
        <p14:creationId xmlns:p14="http://schemas.microsoft.com/office/powerpoint/2010/main" val="2076274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xmlns=""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307</TotalTime>
  <Words>399</Words>
  <Application>Microsoft Office PowerPoint</Application>
  <PresentationFormat>Custom</PresentationFormat>
  <Paragraphs>63</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Atlas</vt:lpstr>
      <vt:lpstr>Dance Music Video</vt:lpstr>
      <vt:lpstr>PowerPoint Presentation</vt:lpstr>
      <vt:lpstr>Director  Producer   Camera Operator   </vt:lpstr>
      <vt:lpstr>Target Audience</vt:lpstr>
      <vt:lpstr>Resources </vt:lpstr>
      <vt:lpstr>Problems we need to overcome.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Dance Music Video</dc:title>
  <dc:creator>Microsoft Office User</dc:creator>
  <cp:lastModifiedBy>Dallow</cp:lastModifiedBy>
  <cp:revision>18</cp:revision>
  <cp:lastPrinted>2017-09-27T09:02:32Z</cp:lastPrinted>
  <dcterms:created xsi:type="dcterms:W3CDTF">2017-09-26T13:16:01Z</dcterms:created>
  <dcterms:modified xsi:type="dcterms:W3CDTF">2017-10-02T20:47:41Z</dcterms:modified>
</cp:coreProperties>
</file>