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1" r:id="rId3"/>
    <p:sldId id="258" r:id="rId4"/>
    <p:sldId id="259" r:id="rId5"/>
    <p:sldId id="260"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07"/>
  </p:normalViewPr>
  <p:slideViewPr>
    <p:cSldViewPr snapToGrid="0" snapToObjects="1">
      <p:cViewPr varScale="1">
        <p:scale>
          <a:sx n="90" d="100"/>
          <a:sy n="90" d="100"/>
        </p:scale>
        <p:origin x="232" y="5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9EC3E-4DE2-E648-8952-D66755C7D3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7AEC774-23EB-C44F-B2B3-47F6DCA8DA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27131B2-DDB5-ED47-8D5C-119AC9C6AC62}"/>
              </a:ext>
            </a:extLst>
          </p:cNvPr>
          <p:cNvSpPr>
            <a:spLocks noGrp="1"/>
          </p:cNvSpPr>
          <p:nvPr>
            <p:ph type="dt" sz="half" idx="10"/>
          </p:nvPr>
        </p:nvSpPr>
        <p:spPr/>
        <p:txBody>
          <a:bodyPr/>
          <a:lstStyle/>
          <a:p>
            <a:fld id="{F27AF13F-69D2-A744-B15A-B822C8C796C4}" type="datetimeFigureOut">
              <a:rPr lang="en-US" smtClean="0"/>
              <a:t>2/12/19</a:t>
            </a:fld>
            <a:endParaRPr lang="en-US"/>
          </a:p>
        </p:txBody>
      </p:sp>
      <p:sp>
        <p:nvSpPr>
          <p:cNvPr id="5" name="Footer Placeholder 4">
            <a:extLst>
              <a:ext uri="{FF2B5EF4-FFF2-40B4-BE49-F238E27FC236}">
                <a16:creationId xmlns:a16="http://schemas.microsoft.com/office/drawing/2014/main" id="{5DF71E3D-6F11-B146-823E-7AD6620162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6E496B-3582-064E-97FD-1A7D58F80F56}"/>
              </a:ext>
            </a:extLst>
          </p:cNvPr>
          <p:cNvSpPr>
            <a:spLocks noGrp="1"/>
          </p:cNvSpPr>
          <p:nvPr>
            <p:ph type="sldNum" sz="quarter" idx="12"/>
          </p:nvPr>
        </p:nvSpPr>
        <p:spPr/>
        <p:txBody>
          <a:bodyPr/>
          <a:lstStyle/>
          <a:p>
            <a:fld id="{6086C6E1-8EF2-2747-9C5F-E78C0CC3E1D7}" type="slidenum">
              <a:rPr lang="en-US" smtClean="0"/>
              <a:t>‹#›</a:t>
            </a:fld>
            <a:endParaRPr lang="en-US"/>
          </a:p>
        </p:txBody>
      </p:sp>
    </p:spTree>
    <p:extLst>
      <p:ext uri="{BB962C8B-B14F-4D97-AF65-F5344CB8AC3E}">
        <p14:creationId xmlns:p14="http://schemas.microsoft.com/office/powerpoint/2010/main" val="2656221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DB279-7212-3E4D-BBCE-8FB8611D83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9ED23B-E715-F246-BFB0-3102237543F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115214-6C61-544A-A256-1E6F10B362EB}"/>
              </a:ext>
            </a:extLst>
          </p:cNvPr>
          <p:cNvSpPr>
            <a:spLocks noGrp="1"/>
          </p:cNvSpPr>
          <p:nvPr>
            <p:ph type="dt" sz="half" idx="10"/>
          </p:nvPr>
        </p:nvSpPr>
        <p:spPr/>
        <p:txBody>
          <a:bodyPr/>
          <a:lstStyle/>
          <a:p>
            <a:fld id="{F27AF13F-69D2-A744-B15A-B822C8C796C4}" type="datetimeFigureOut">
              <a:rPr lang="en-US" smtClean="0"/>
              <a:t>2/12/19</a:t>
            </a:fld>
            <a:endParaRPr lang="en-US"/>
          </a:p>
        </p:txBody>
      </p:sp>
      <p:sp>
        <p:nvSpPr>
          <p:cNvPr id="5" name="Footer Placeholder 4">
            <a:extLst>
              <a:ext uri="{FF2B5EF4-FFF2-40B4-BE49-F238E27FC236}">
                <a16:creationId xmlns:a16="http://schemas.microsoft.com/office/drawing/2014/main" id="{71D47B0E-95C7-1244-8E6B-78DA959716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875C35-2D46-BA46-AFB7-8FEF46B17806}"/>
              </a:ext>
            </a:extLst>
          </p:cNvPr>
          <p:cNvSpPr>
            <a:spLocks noGrp="1"/>
          </p:cNvSpPr>
          <p:nvPr>
            <p:ph type="sldNum" sz="quarter" idx="12"/>
          </p:nvPr>
        </p:nvSpPr>
        <p:spPr/>
        <p:txBody>
          <a:bodyPr/>
          <a:lstStyle/>
          <a:p>
            <a:fld id="{6086C6E1-8EF2-2747-9C5F-E78C0CC3E1D7}" type="slidenum">
              <a:rPr lang="en-US" smtClean="0"/>
              <a:t>‹#›</a:t>
            </a:fld>
            <a:endParaRPr lang="en-US"/>
          </a:p>
        </p:txBody>
      </p:sp>
    </p:spTree>
    <p:extLst>
      <p:ext uri="{BB962C8B-B14F-4D97-AF65-F5344CB8AC3E}">
        <p14:creationId xmlns:p14="http://schemas.microsoft.com/office/powerpoint/2010/main" val="3645731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E44AAC-DE72-C246-AD2C-D5010E7CFE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DC2F73-D767-514F-BF39-E03B7F42981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514346-0084-3D4E-8174-CB0358F8E3E6}"/>
              </a:ext>
            </a:extLst>
          </p:cNvPr>
          <p:cNvSpPr>
            <a:spLocks noGrp="1"/>
          </p:cNvSpPr>
          <p:nvPr>
            <p:ph type="dt" sz="half" idx="10"/>
          </p:nvPr>
        </p:nvSpPr>
        <p:spPr/>
        <p:txBody>
          <a:bodyPr/>
          <a:lstStyle/>
          <a:p>
            <a:fld id="{F27AF13F-69D2-A744-B15A-B822C8C796C4}" type="datetimeFigureOut">
              <a:rPr lang="en-US" smtClean="0"/>
              <a:t>2/12/19</a:t>
            </a:fld>
            <a:endParaRPr lang="en-US"/>
          </a:p>
        </p:txBody>
      </p:sp>
      <p:sp>
        <p:nvSpPr>
          <p:cNvPr id="5" name="Footer Placeholder 4">
            <a:extLst>
              <a:ext uri="{FF2B5EF4-FFF2-40B4-BE49-F238E27FC236}">
                <a16:creationId xmlns:a16="http://schemas.microsoft.com/office/drawing/2014/main" id="{922F01FE-A846-4340-A38D-58A1E24814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EDAFCC-372E-104A-8E0C-C15C020BB266}"/>
              </a:ext>
            </a:extLst>
          </p:cNvPr>
          <p:cNvSpPr>
            <a:spLocks noGrp="1"/>
          </p:cNvSpPr>
          <p:nvPr>
            <p:ph type="sldNum" sz="quarter" idx="12"/>
          </p:nvPr>
        </p:nvSpPr>
        <p:spPr/>
        <p:txBody>
          <a:bodyPr/>
          <a:lstStyle/>
          <a:p>
            <a:fld id="{6086C6E1-8EF2-2747-9C5F-E78C0CC3E1D7}" type="slidenum">
              <a:rPr lang="en-US" smtClean="0"/>
              <a:t>‹#›</a:t>
            </a:fld>
            <a:endParaRPr lang="en-US"/>
          </a:p>
        </p:txBody>
      </p:sp>
    </p:spTree>
    <p:extLst>
      <p:ext uri="{BB962C8B-B14F-4D97-AF65-F5344CB8AC3E}">
        <p14:creationId xmlns:p14="http://schemas.microsoft.com/office/powerpoint/2010/main" val="556370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95825-3DF1-2F46-8A61-A83A062448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4DCFA3-57C2-5B4A-9FE1-5B9E024F7FD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8BC0F3-202E-514C-A692-DFB9D12F6814}"/>
              </a:ext>
            </a:extLst>
          </p:cNvPr>
          <p:cNvSpPr>
            <a:spLocks noGrp="1"/>
          </p:cNvSpPr>
          <p:nvPr>
            <p:ph type="dt" sz="half" idx="10"/>
          </p:nvPr>
        </p:nvSpPr>
        <p:spPr/>
        <p:txBody>
          <a:bodyPr/>
          <a:lstStyle/>
          <a:p>
            <a:fld id="{F27AF13F-69D2-A744-B15A-B822C8C796C4}" type="datetimeFigureOut">
              <a:rPr lang="en-US" smtClean="0"/>
              <a:t>2/12/19</a:t>
            </a:fld>
            <a:endParaRPr lang="en-US"/>
          </a:p>
        </p:txBody>
      </p:sp>
      <p:sp>
        <p:nvSpPr>
          <p:cNvPr id="5" name="Footer Placeholder 4">
            <a:extLst>
              <a:ext uri="{FF2B5EF4-FFF2-40B4-BE49-F238E27FC236}">
                <a16:creationId xmlns:a16="http://schemas.microsoft.com/office/drawing/2014/main" id="{08D2E2AF-5DE8-2B4B-8E50-35F8029791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12C0B4-0904-714A-B930-ED2491932F34}"/>
              </a:ext>
            </a:extLst>
          </p:cNvPr>
          <p:cNvSpPr>
            <a:spLocks noGrp="1"/>
          </p:cNvSpPr>
          <p:nvPr>
            <p:ph type="sldNum" sz="quarter" idx="12"/>
          </p:nvPr>
        </p:nvSpPr>
        <p:spPr/>
        <p:txBody>
          <a:bodyPr/>
          <a:lstStyle/>
          <a:p>
            <a:fld id="{6086C6E1-8EF2-2747-9C5F-E78C0CC3E1D7}" type="slidenum">
              <a:rPr lang="en-US" smtClean="0"/>
              <a:t>‹#›</a:t>
            </a:fld>
            <a:endParaRPr lang="en-US"/>
          </a:p>
        </p:txBody>
      </p:sp>
    </p:spTree>
    <p:extLst>
      <p:ext uri="{BB962C8B-B14F-4D97-AF65-F5344CB8AC3E}">
        <p14:creationId xmlns:p14="http://schemas.microsoft.com/office/powerpoint/2010/main" val="1234800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F9102-DF5F-CE48-801C-BCC06BB99A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9EC4AA-15F4-4F4A-816B-9BE28498FD2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D43277E-DD05-084A-BFE1-03A514B62F07}"/>
              </a:ext>
            </a:extLst>
          </p:cNvPr>
          <p:cNvSpPr>
            <a:spLocks noGrp="1"/>
          </p:cNvSpPr>
          <p:nvPr>
            <p:ph type="dt" sz="half" idx="10"/>
          </p:nvPr>
        </p:nvSpPr>
        <p:spPr/>
        <p:txBody>
          <a:bodyPr/>
          <a:lstStyle/>
          <a:p>
            <a:fld id="{F27AF13F-69D2-A744-B15A-B822C8C796C4}" type="datetimeFigureOut">
              <a:rPr lang="en-US" smtClean="0"/>
              <a:t>2/12/19</a:t>
            </a:fld>
            <a:endParaRPr lang="en-US"/>
          </a:p>
        </p:txBody>
      </p:sp>
      <p:sp>
        <p:nvSpPr>
          <p:cNvPr id="5" name="Footer Placeholder 4">
            <a:extLst>
              <a:ext uri="{FF2B5EF4-FFF2-40B4-BE49-F238E27FC236}">
                <a16:creationId xmlns:a16="http://schemas.microsoft.com/office/drawing/2014/main" id="{DF6E5F3C-5B1E-9344-B9E6-7F69AE96B7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233D2F-09B0-7246-8C25-4DC083AB6F2B}"/>
              </a:ext>
            </a:extLst>
          </p:cNvPr>
          <p:cNvSpPr>
            <a:spLocks noGrp="1"/>
          </p:cNvSpPr>
          <p:nvPr>
            <p:ph type="sldNum" sz="quarter" idx="12"/>
          </p:nvPr>
        </p:nvSpPr>
        <p:spPr/>
        <p:txBody>
          <a:bodyPr/>
          <a:lstStyle/>
          <a:p>
            <a:fld id="{6086C6E1-8EF2-2747-9C5F-E78C0CC3E1D7}" type="slidenum">
              <a:rPr lang="en-US" smtClean="0"/>
              <a:t>‹#›</a:t>
            </a:fld>
            <a:endParaRPr lang="en-US"/>
          </a:p>
        </p:txBody>
      </p:sp>
    </p:spTree>
    <p:extLst>
      <p:ext uri="{BB962C8B-B14F-4D97-AF65-F5344CB8AC3E}">
        <p14:creationId xmlns:p14="http://schemas.microsoft.com/office/powerpoint/2010/main" val="420001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0D637-4ABA-3249-8176-A38B2425C62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4792BE-20E1-E545-A529-74FBD987AB8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4894A9-9422-FF4E-A63D-B647427DCCE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077267-8E47-F045-9C1F-5D39580A6975}"/>
              </a:ext>
            </a:extLst>
          </p:cNvPr>
          <p:cNvSpPr>
            <a:spLocks noGrp="1"/>
          </p:cNvSpPr>
          <p:nvPr>
            <p:ph type="dt" sz="half" idx="10"/>
          </p:nvPr>
        </p:nvSpPr>
        <p:spPr/>
        <p:txBody>
          <a:bodyPr/>
          <a:lstStyle/>
          <a:p>
            <a:fld id="{F27AF13F-69D2-A744-B15A-B822C8C796C4}" type="datetimeFigureOut">
              <a:rPr lang="en-US" smtClean="0"/>
              <a:t>2/12/19</a:t>
            </a:fld>
            <a:endParaRPr lang="en-US"/>
          </a:p>
        </p:txBody>
      </p:sp>
      <p:sp>
        <p:nvSpPr>
          <p:cNvPr id="6" name="Footer Placeholder 5">
            <a:extLst>
              <a:ext uri="{FF2B5EF4-FFF2-40B4-BE49-F238E27FC236}">
                <a16:creationId xmlns:a16="http://schemas.microsoft.com/office/drawing/2014/main" id="{7EBF1A36-0AD4-4741-9399-D80E6D9491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25002E-FB9F-BC42-8A0E-101E5673484A}"/>
              </a:ext>
            </a:extLst>
          </p:cNvPr>
          <p:cNvSpPr>
            <a:spLocks noGrp="1"/>
          </p:cNvSpPr>
          <p:nvPr>
            <p:ph type="sldNum" sz="quarter" idx="12"/>
          </p:nvPr>
        </p:nvSpPr>
        <p:spPr/>
        <p:txBody>
          <a:bodyPr/>
          <a:lstStyle/>
          <a:p>
            <a:fld id="{6086C6E1-8EF2-2747-9C5F-E78C0CC3E1D7}" type="slidenum">
              <a:rPr lang="en-US" smtClean="0"/>
              <a:t>‹#›</a:t>
            </a:fld>
            <a:endParaRPr lang="en-US"/>
          </a:p>
        </p:txBody>
      </p:sp>
    </p:spTree>
    <p:extLst>
      <p:ext uri="{BB962C8B-B14F-4D97-AF65-F5344CB8AC3E}">
        <p14:creationId xmlns:p14="http://schemas.microsoft.com/office/powerpoint/2010/main" val="3981207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E675C-1047-D843-9C1C-CD27610282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080E3B3-2D70-B44B-B40A-E0FDC88570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FEC6BBB-2AA3-EE42-A6C7-EDBDE7D860E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D544F29-727B-A946-8062-680C4D4BE9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F5F120B-B8EB-C949-A4AF-FF956E3E713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1B09E1-E27F-DE4F-A88B-4B7B0B88A9EB}"/>
              </a:ext>
            </a:extLst>
          </p:cNvPr>
          <p:cNvSpPr>
            <a:spLocks noGrp="1"/>
          </p:cNvSpPr>
          <p:nvPr>
            <p:ph type="dt" sz="half" idx="10"/>
          </p:nvPr>
        </p:nvSpPr>
        <p:spPr/>
        <p:txBody>
          <a:bodyPr/>
          <a:lstStyle/>
          <a:p>
            <a:fld id="{F27AF13F-69D2-A744-B15A-B822C8C796C4}" type="datetimeFigureOut">
              <a:rPr lang="en-US" smtClean="0"/>
              <a:t>2/12/19</a:t>
            </a:fld>
            <a:endParaRPr lang="en-US"/>
          </a:p>
        </p:txBody>
      </p:sp>
      <p:sp>
        <p:nvSpPr>
          <p:cNvPr id="8" name="Footer Placeholder 7">
            <a:extLst>
              <a:ext uri="{FF2B5EF4-FFF2-40B4-BE49-F238E27FC236}">
                <a16:creationId xmlns:a16="http://schemas.microsoft.com/office/drawing/2014/main" id="{AF27EC67-47F2-5B44-9BCA-3F56A9C79D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3CB2DB7-1266-E440-80D4-0BC91AC622E0}"/>
              </a:ext>
            </a:extLst>
          </p:cNvPr>
          <p:cNvSpPr>
            <a:spLocks noGrp="1"/>
          </p:cNvSpPr>
          <p:nvPr>
            <p:ph type="sldNum" sz="quarter" idx="12"/>
          </p:nvPr>
        </p:nvSpPr>
        <p:spPr/>
        <p:txBody>
          <a:bodyPr/>
          <a:lstStyle/>
          <a:p>
            <a:fld id="{6086C6E1-8EF2-2747-9C5F-E78C0CC3E1D7}" type="slidenum">
              <a:rPr lang="en-US" smtClean="0"/>
              <a:t>‹#›</a:t>
            </a:fld>
            <a:endParaRPr lang="en-US"/>
          </a:p>
        </p:txBody>
      </p:sp>
    </p:spTree>
    <p:extLst>
      <p:ext uri="{BB962C8B-B14F-4D97-AF65-F5344CB8AC3E}">
        <p14:creationId xmlns:p14="http://schemas.microsoft.com/office/powerpoint/2010/main" val="3517944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C9697-3869-A248-BA07-01EF26F07F4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D6BDCE5-92B4-B443-9F1E-CEC9D693E8FA}"/>
              </a:ext>
            </a:extLst>
          </p:cNvPr>
          <p:cNvSpPr>
            <a:spLocks noGrp="1"/>
          </p:cNvSpPr>
          <p:nvPr>
            <p:ph type="dt" sz="half" idx="10"/>
          </p:nvPr>
        </p:nvSpPr>
        <p:spPr/>
        <p:txBody>
          <a:bodyPr/>
          <a:lstStyle/>
          <a:p>
            <a:fld id="{F27AF13F-69D2-A744-B15A-B822C8C796C4}" type="datetimeFigureOut">
              <a:rPr lang="en-US" smtClean="0"/>
              <a:t>2/12/19</a:t>
            </a:fld>
            <a:endParaRPr lang="en-US"/>
          </a:p>
        </p:txBody>
      </p:sp>
      <p:sp>
        <p:nvSpPr>
          <p:cNvPr id="4" name="Footer Placeholder 3">
            <a:extLst>
              <a:ext uri="{FF2B5EF4-FFF2-40B4-BE49-F238E27FC236}">
                <a16:creationId xmlns:a16="http://schemas.microsoft.com/office/drawing/2014/main" id="{4C216750-00EC-2A44-99E3-0542D434603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F8DDD3-8AA2-0749-9FA1-B4018B781C7A}"/>
              </a:ext>
            </a:extLst>
          </p:cNvPr>
          <p:cNvSpPr>
            <a:spLocks noGrp="1"/>
          </p:cNvSpPr>
          <p:nvPr>
            <p:ph type="sldNum" sz="quarter" idx="12"/>
          </p:nvPr>
        </p:nvSpPr>
        <p:spPr/>
        <p:txBody>
          <a:bodyPr/>
          <a:lstStyle/>
          <a:p>
            <a:fld id="{6086C6E1-8EF2-2747-9C5F-E78C0CC3E1D7}" type="slidenum">
              <a:rPr lang="en-US" smtClean="0"/>
              <a:t>‹#›</a:t>
            </a:fld>
            <a:endParaRPr lang="en-US"/>
          </a:p>
        </p:txBody>
      </p:sp>
    </p:spTree>
    <p:extLst>
      <p:ext uri="{BB962C8B-B14F-4D97-AF65-F5344CB8AC3E}">
        <p14:creationId xmlns:p14="http://schemas.microsoft.com/office/powerpoint/2010/main" val="2826787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9F180E-A371-5F40-A890-D3048A5A57F7}"/>
              </a:ext>
            </a:extLst>
          </p:cNvPr>
          <p:cNvSpPr>
            <a:spLocks noGrp="1"/>
          </p:cNvSpPr>
          <p:nvPr>
            <p:ph type="dt" sz="half" idx="10"/>
          </p:nvPr>
        </p:nvSpPr>
        <p:spPr/>
        <p:txBody>
          <a:bodyPr/>
          <a:lstStyle/>
          <a:p>
            <a:fld id="{F27AF13F-69D2-A744-B15A-B822C8C796C4}" type="datetimeFigureOut">
              <a:rPr lang="en-US" smtClean="0"/>
              <a:t>2/12/19</a:t>
            </a:fld>
            <a:endParaRPr lang="en-US"/>
          </a:p>
        </p:txBody>
      </p:sp>
      <p:sp>
        <p:nvSpPr>
          <p:cNvPr id="3" name="Footer Placeholder 2">
            <a:extLst>
              <a:ext uri="{FF2B5EF4-FFF2-40B4-BE49-F238E27FC236}">
                <a16:creationId xmlns:a16="http://schemas.microsoft.com/office/drawing/2014/main" id="{61F400F5-311A-F04E-9526-3D9D49AF0F3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2F001E2-177F-9F4F-AD3F-4A7A11CBCC40}"/>
              </a:ext>
            </a:extLst>
          </p:cNvPr>
          <p:cNvSpPr>
            <a:spLocks noGrp="1"/>
          </p:cNvSpPr>
          <p:nvPr>
            <p:ph type="sldNum" sz="quarter" idx="12"/>
          </p:nvPr>
        </p:nvSpPr>
        <p:spPr/>
        <p:txBody>
          <a:bodyPr/>
          <a:lstStyle/>
          <a:p>
            <a:fld id="{6086C6E1-8EF2-2747-9C5F-E78C0CC3E1D7}" type="slidenum">
              <a:rPr lang="en-US" smtClean="0"/>
              <a:t>‹#›</a:t>
            </a:fld>
            <a:endParaRPr lang="en-US"/>
          </a:p>
        </p:txBody>
      </p:sp>
    </p:spTree>
    <p:extLst>
      <p:ext uri="{BB962C8B-B14F-4D97-AF65-F5344CB8AC3E}">
        <p14:creationId xmlns:p14="http://schemas.microsoft.com/office/powerpoint/2010/main" val="3318229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8E86E-81E6-3E41-A93A-C26840A6B9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3972CFC-544E-0F44-AF1F-E192B64BD3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B8B295-186B-4347-A7DF-1FEC19ECC9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CA857E0-13EF-AF4F-BE44-755ADD8DF642}"/>
              </a:ext>
            </a:extLst>
          </p:cNvPr>
          <p:cNvSpPr>
            <a:spLocks noGrp="1"/>
          </p:cNvSpPr>
          <p:nvPr>
            <p:ph type="dt" sz="half" idx="10"/>
          </p:nvPr>
        </p:nvSpPr>
        <p:spPr/>
        <p:txBody>
          <a:bodyPr/>
          <a:lstStyle/>
          <a:p>
            <a:fld id="{F27AF13F-69D2-A744-B15A-B822C8C796C4}" type="datetimeFigureOut">
              <a:rPr lang="en-US" smtClean="0"/>
              <a:t>2/12/19</a:t>
            </a:fld>
            <a:endParaRPr lang="en-US"/>
          </a:p>
        </p:txBody>
      </p:sp>
      <p:sp>
        <p:nvSpPr>
          <p:cNvPr id="6" name="Footer Placeholder 5">
            <a:extLst>
              <a:ext uri="{FF2B5EF4-FFF2-40B4-BE49-F238E27FC236}">
                <a16:creationId xmlns:a16="http://schemas.microsoft.com/office/drawing/2014/main" id="{B0FE5DDF-6AE7-B641-BFEC-974E3D505D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689C7D-395E-FE49-BE6B-7725732E2441}"/>
              </a:ext>
            </a:extLst>
          </p:cNvPr>
          <p:cNvSpPr>
            <a:spLocks noGrp="1"/>
          </p:cNvSpPr>
          <p:nvPr>
            <p:ph type="sldNum" sz="quarter" idx="12"/>
          </p:nvPr>
        </p:nvSpPr>
        <p:spPr/>
        <p:txBody>
          <a:bodyPr/>
          <a:lstStyle/>
          <a:p>
            <a:fld id="{6086C6E1-8EF2-2747-9C5F-E78C0CC3E1D7}" type="slidenum">
              <a:rPr lang="en-US" smtClean="0"/>
              <a:t>‹#›</a:t>
            </a:fld>
            <a:endParaRPr lang="en-US"/>
          </a:p>
        </p:txBody>
      </p:sp>
    </p:spTree>
    <p:extLst>
      <p:ext uri="{BB962C8B-B14F-4D97-AF65-F5344CB8AC3E}">
        <p14:creationId xmlns:p14="http://schemas.microsoft.com/office/powerpoint/2010/main" val="335923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6B975-E1D4-C74C-BD1C-28446822D4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E8D9C9A-8CDD-C041-9E01-4B2D98C9DA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92F8782-AC03-0F40-ACCA-D96B2B261C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C91A9F9-F590-E547-9382-7EAAAFC5FD6B}"/>
              </a:ext>
            </a:extLst>
          </p:cNvPr>
          <p:cNvSpPr>
            <a:spLocks noGrp="1"/>
          </p:cNvSpPr>
          <p:nvPr>
            <p:ph type="dt" sz="half" idx="10"/>
          </p:nvPr>
        </p:nvSpPr>
        <p:spPr/>
        <p:txBody>
          <a:bodyPr/>
          <a:lstStyle/>
          <a:p>
            <a:fld id="{F27AF13F-69D2-A744-B15A-B822C8C796C4}" type="datetimeFigureOut">
              <a:rPr lang="en-US" smtClean="0"/>
              <a:t>2/12/19</a:t>
            </a:fld>
            <a:endParaRPr lang="en-US"/>
          </a:p>
        </p:txBody>
      </p:sp>
      <p:sp>
        <p:nvSpPr>
          <p:cNvPr id="6" name="Footer Placeholder 5">
            <a:extLst>
              <a:ext uri="{FF2B5EF4-FFF2-40B4-BE49-F238E27FC236}">
                <a16:creationId xmlns:a16="http://schemas.microsoft.com/office/drawing/2014/main" id="{EFFF7443-347B-9741-AAC0-F30E4E0890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803C05-9D99-294D-9609-2545A1F970D9}"/>
              </a:ext>
            </a:extLst>
          </p:cNvPr>
          <p:cNvSpPr>
            <a:spLocks noGrp="1"/>
          </p:cNvSpPr>
          <p:nvPr>
            <p:ph type="sldNum" sz="quarter" idx="12"/>
          </p:nvPr>
        </p:nvSpPr>
        <p:spPr/>
        <p:txBody>
          <a:bodyPr/>
          <a:lstStyle/>
          <a:p>
            <a:fld id="{6086C6E1-8EF2-2747-9C5F-E78C0CC3E1D7}" type="slidenum">
              <a:rPr lang="en-US" smtClean="0"/>
              <a:t>‹#›</a:t>
            </a:fld>
            <a:endParaRPr lang="en-US"/>
          </a:p>
        </p:txBody>
      </p:sp>
    </p:spTree>
    <p:extLst>
      <p:ext uri="{BB962C8B-B14F-4D97-AF65-F5344CB8AC3E}">
        <p14:creationId xmlns:p14="http://schemas.microsoft.com/office/powerpoint/2010/main" val="2190917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31A2C2-52EF-7447-AE25-0738104557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621CCED-6EFE-734C-8A0C-72A096D7E0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704768-1906-014E-8D4B-21079D526B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7AF13F-69D2-A744-B15A-B822C8C796C4}" type="datetimeFigureOut">
              <a:rPr lang="en-US" smtClean="0"/>
              <a:t>2/12/19</a:t>
            </a:fld>
            <a:endParaRPr lang="en-US"/>
          </a:p>
        </p:txBody>
      </p:sp>
      <p:sp>
        <p:nvSpPr>
          <p:cNvPr id="5" name="Footer Placeholder 4">
            <a:extLst>
              <a:ext uri="{FF2B5EF4-FFF2-40B4-BE49-F238E27FC236}">
                <a16:creationId xmlns:a16="http://schemas.microsoft.com/office/drawing/2014/main" id="{E7144138-7134-934C-9B58-5993787550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766E5-107B-3042-A16D-1730BB5B40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86C6E1-8EF2-2747-9C5F-E78C0CC3E1D7}" type="slidenum">
              <a:rPr lang="en-US" smtClean="0"/>
              <a:t>‹#›</a:t>
            </a:fld>
            <a:endParaRPr lang="en-US"/>
          </a:p>
        </p:txBody>
      </p:sp>
    </p:spTree>
    <p:extLst>
      <p:ext uri="{BB962C8B-B14F-4D97-AF65-F5344CB8AC3E}">
        <p14:creationId xmlns:p14="http://schemas.microsoft.com/office/powerpoint/2010/main" val="3862278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23AC064-BC96-4F32-8AE1-B2FD387548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78068" y="343486"/>
            <a:ext cx="11438793" cy="1844256"/>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CEB2E57-AEFA-3D4C-806F-0521BECB380C}"/>
              </a:ext>
            </a:extLst>
          </p:cNvPr>
          <p:cNvSpPr>
            <a:spLocks noGrp="1"/>
          </p:cNvSpPr>
          <p:nvPr>
            <p:ph type="ctrTitle"/>
          </p:nvPr>
        </p:nvSpPr>
        <p:spPr>
          <a:xfrm>
            <a:off x="526073" y="466578"/>
            <a:ext cx="11139854" cy="930447"/>
          </a:xfrm>
        </p:spPr>
        <p:txBody>
          <a:bodyPr>
            <a:normAutofit/>
          </a:bodyPr>
          <a:lstStyle/>
          <a:p>
            <a:r>
              <a:rPr lang="en-US" sz="5400">
                <a:solidFill>
                  <a:srgbClr val="FFFFFF"/>
                </a:solidFill>
              </a:rPr>
              <a:t>Video Essay Evaluation </a:t>
            </a:r>
          </a:p>
        </p:txBody>
      </p:sp>
      <p:sp>
        <p:nvSpPr>
          <p:cNvPr id="3" name="Subtitle 2">
            <a:extLst>
              <a:ext uri="{FF2B5EF4-FFF2-40B4-BE49-F238E27FC236}">
                <a16:creationId xmlns:a16="http://schemas.microsoft.com/office/drawing/2014/main" id="{CBCD4FB8-A681-A04D-80B0-6EF6E136B464}"/>
              </a:ext>
            </a:extLst>
          </p:cNvPr>
          <p:cNvSpPr>
            <a:spLocks noGrp="1"/>
          </p:cNvSpPr>
          <p:nvPr>
            <p:ph type="subTitle" idx="1"/>
          </p:nvPr>
        </p:nvSpPr>
        <p:spPr>
          <a:xfrm>
            <a:off x="1524000" y="1525638"/>
            <a:ext cx="9144000" cy="420001"/>
          </a:xfrm>
        </p:spPr>
        <p:txBody>
          <a:bodyPr>
            <a:normAutofit/>
          </a:bodyPr>
          <a:lstStyle/>
          <a:p>
            <a:endParaRPr lang="en-US" sz="2000">
              <a:solidFill>
                <a:srgbClr val="FDBA4B"/>
              </a:solidFill>
            </a:endParaRPr>
          </a:p>
        </p:txBody>
      </p:sp>
      <p:cxnSp>
        <p:nvCxnSpPr>
          <p:cNvPr id="12" name="Straight Connector 11">
            <a:extLst>
              <a:ext uri="{FF2B5EF4-FFF2-40B4-BE49-F238E27FC236}">
                <a16:creationId xmlns:a16="http://schemas.microsoft.com/office/drawing/2014/main" id="{7E7C77BC-7138-40B1-A15B-20F57A49462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209800" y="1448631"/>
            <a:ext cx="77724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5" name="Picture 4" descr="A boy standing in front of a television&#13;&#10;&#13;&#10;Description automatically generated">
            <a:extLst>
              <a:ext uri="{FF2B5EF4-FFF2-40B4-BE49-F238E27FC236}">
                <a16:creationId xmlns:a16="http://schemas.microsoft.com/office/drawing/2014/main" id="{3489F57B-26BA-A045-9846-49C5E98A47AD}"/>
              </a:ext>
            </a:extLst>
          </p:cNvPr>
          <p:cNvPicPr>
            <a:picLocks noChangeAspect="1"/>
          </p:cNvPicPr>
          <p:nvPr/>
        </p:nvPicPr>
        <p:blipFill>
          <a:blip r:embed="rId2"/>
          <a:stretch>
            <a:fillRect/>
          </a:stretch>
        </p:blipFill>
        <p:spPr>
          <a:xfrm>
            <a:off x="0" y="3529013"/>
            <a:ext cx="5254190" cy="3507172"/>
          </a:xfrm>
          <a:prstGeom prst="rect">
            <a:avLst/>
          </a:prstGeom>
        </p:spPr>
      </p:pic>
      <p:pic>
        <p:nvPicPr>
          <p:cNvPr id="7" name="Picture 6" descr="A boy standing in front of a television&#13;&#10;&#13;&#10;Description automatically generated">
            <a:extLst>
              <a:ext uri="{FF2B5EF4-FFF2-40B4-BE49-F238E27FC236}">
                <a16:creationId xmlns:a16="http://schemas.microsoft.com/office/drawing/2014/main" id="{9452F841-7D79-C943-AA54-B4ECB5E54B52}"/>
              </a:ext>
            </a:extLst>
          </p:cNvPr>
          <p:cNvPicPr>
            <a:picLocks noChangeAspect="1"/>
          </p:cNvPicPr>
          <p:nvPr/>
        </p:nvPicPr>
        <p:blipFill>
          <a:blip r:embed="rId3"/>
          <a:stretch>
            <a:fillRect/>
          </a:stretch>
        </p:blipFill>
        <p:spPr>
          <a:xfrm>
            <a:off x="6263484" y="3643313"/>
            <a:ext cx="5928516" cy="3214687"/>
          </a:xfrm>
          <a:prstGeom prst="rect">
            <a:avLst/>
          </a:prstGeom>
        </p:spPr>
      </p:pic>
    </p:spTree>
    <p:extLst>
      <p:ext uri="{BB962C8B-B14F-4D97-AF65-F5344CB8AC3E}">
        <p14:creationId xmlns:p14="http://schemas.microsoft.com/office/powerpoint/2010/main" val="2516801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44FA5-0F3D-1F4C-AC2C-FA744BD9C715}"/>
              </a:ext>
            </a:extLst>
          </p:cNvPr>
          <p:cNvSpPr>
            <a:spLocks noGrp="1"/>
          </p:cNvSpPr>
          <p:nvPr>
            <p:ph type="title"/>
          </p:nvPr>
        </p:nvSpPr>
        <p:spPr/>
        <p:txBody>
          <a:bodyPr/>
          <a:lstStyle/>
          <a:p>
            <a:r>
              <a:rPr lang="en-US" dirty="0"/>
              <a:t>Context </a:t>
            </a:r>
          </a:p>
        </p:txBody>
      </p:sp>
      <p:sp>
        <p:nvSpPr>
          <p:cNvPr id="3" name="Content Placeholder 2">
            <a:extLst>
              <a:ext uri="{FF2B5EF4-FFF2-40B4-BE49-F238E27FC236}">
                <a16:creationId xmlns:a16="http://schemas.microsoft.com/office/drawing/2014/main" id="{3FC0E67E-4056-9645-B8F2-E8E369C18461}"/>
              </a:ext>
            </a:extLst>
          </p:cNvPr>
          <p:cNvSpPr>
            <a:spLocks noGrp="1"/>
          </p:cNvSpPr>
          <p:nvPr>
            <p:ph idx="1"/>
          </p:nvPr>
        </p:nvSpPr>
        <p:spPr>
          <a:xfrm>
            <a:off x="733926" y="1690688"/>
            <a:ext cx="10619874" cy="4565733"/>
          </a:xfrm>
        </p:spPr>
        <p:txBody>
          <a:bodyPr/>
          <a:lstStyle/>
          <a:p>
            <a:r>
              <a:rPr lang="en-US" dirty="0"/>
              <a:t>While watching tv can help a child with many things such as their speech development and teaching them life lessons for example learning how to share etc. However some of the programs that children are watching or only watching because their parents are watching them have proved to be not appropriate. </a:t>
            </a:r>
          </a:p>
          <a:p>
            <a:r>
              <a:rPr lang="en-US" dirty="0"/>
              <a:t>These shows are allowing children to mirror the actions that they are seeing with siblings and in school. </a:t>
            </a:r>
          </a:p>
        </p:txBody>
      </p:sp>
    </p:spTree>
    <p:extLst>
      <p:ext uri="{BB962C8B-B14F-4D97-AF65-F5344CB8AC3E}">
        <p14:creationId xmlns:p14="http://schemas.microsoft.com/office/powerpoint/2010/main" val="3296091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A838A-B6D3-6E4C-BC36-A07B993D6C81}"/>
              </a:ext>
            </a:extLst>
          </p:cNvPr>
          <p:cNvSpPr>
            <a:spLocks noGrp="1"/>
          </p:cNvSpPr>
          <p:nvPr>
            <p:ph type="title"/>
          </p:nvPr>
        </p:nvSpPr>
        <p:spPr/>
        <p:txBody>
          <a:bodyPr/>
          <a:lstStyle/>
          <a:p>
            <a:r>
              <a:rPr lang="en-US" dirty="0"/>
              <a:t>Research </a:t>
            </a:r>
          </a:p>
        </p:txBody>
      </p:sp>
      <p:sp>
        <p:nvSpPr>
          <p:cNvPr id="3" name="Content Placeholder 2">
            <a:extLst>
              <a:ext uri="{FF2B5EF4-FFF2-40B4-BE49-F238E27FC236}">
                <a16:creationId xmlns:a16="http://schemas.microsoft.com/office/drawing/2014/main" id="{60AE77A7-D90E-D540-84EC-493A0CC58C7C}"/>
              </a:ext>
            </a:extLst>
          </p:cNvPr>
          <p:cNvSpPr>
            <a:spLocks noGrp="1"/>
          </p:cNvSpPr>
          <p:nvPr>
            <p:ph idx="1"/>
          </p:nvPr>
        </p:nvSpPr>
        <p:spPr/>
        <p:txBody>
          <a:bodyPr/>
          <a:lstStyle/>
          <a:p>
            <a:r>
              <a:rPr lang="en-US" dirty="0"/>
              <a:t>Survey </a:t>
            </a:r>
          </a:p>
          <a:p>
            <a:r>
              <a:rPr lang="en-US" dirty="0"/>
              <a:t>Short clips from the shows </a:t>
            </a:r>
          </a:p>
          <a:p>
            <a:r>
              <a:rPr lang="en-US" dirty="0"/>
              <a:t>Expert articles </a:t>
            </a:r>
          </a:p>
          <a:p>
            <a:r>
              <a:rPr lang="en-US" dirty="0"/>
              <a:t>Mums net </a:t>
            </a:r>
          </a:p>
          <a:p>
            <a:endParaRPr lang="en-US" dirty="0"/>
          </a:p>
        </p:txBody>
      </p:sp>
      <p:pic>
        <p:nvPicPr>
          <p:cNvPr id="5" name="Picture 4" descr="A picture containing indoor, person, floor&#13;&#10;&#13;&#10;Description automatically generated">
            <a:extLst>
              <a:ext uri="{FF2B5EF4-FFF2-40B4-BE49-F238E27FC236}">
                <a16:creationId xmlns:a16="http://schemas.microsoft.com/office/drawing/2014/main" id="{44C4E0AD-3BEF-A644-90AB-32C17789CFFE}"/>
              </a:ext>
            </a:extLst>
          </p:cNvPr>
          <p:cNvPicPr>
            <a:picLocks noChangeAspect="1"/>
          </p:cNvPicPr>
          <p:nvPr/>
        </p:nvPicPr>
        <p:blipFill>
          <a:blip r:embed="rId2"/>
          <a:stretch>
            <a:fillRect/>
          </a:stretch>
        </p:blipFill>
        <p:spPr>
          <a:xfrm>
            <a:off x="5119855" y="1485106"/>
            <a:ext cx="7586495" cy="5032375"/>
          </a:xfrm>
          <a:prstGeom prst="rect">
            <a:avLst/>
          </a:prstGeom>
        </p:spPr>
      </p:pic>
    </p:spTree>
    <p:extLst>
      <p:ext uri="{BB962C8B-B14F-4D97-AF65-F5344CB8AC3E}">
        <p14:creationId xmlns:p14="http://schemas.microsoft.com/office/powerpoint/2010/main" val="2770514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2EE51-F724-B04F-AD20-07A8BA540F99}"/>
              </a:ext>
            </a:extLst>
          </p:cNvPr>
          <p:cNvSpPr>
            <a:spLocks noGrp="1"/>
          </p:cNvSpPr>
          <p:nvPr>
            <p:ph type="title"/>
          </p:nvPr>
        </p:nvSpPr>
        <p:spPr/>
        <p:txBody>
          <a:bodyPr/>
          <a:lstStyle/>
          <a:p>
            <a:r>
              <a:rPr lang="en-US" dirty="0"/>
              <a:t>Planning </a:t>
            </a:r>
          </a:p>
        </p:txBody>
      </p:sp>
      <p:sp>
        <p:nvSpPr>
          <p:cNvPr id="3" name="Content Placeholder 2">
            <a:extLst>
              <a:ext uri="{FF2B5EF4-FFF2-40B4-BE49-F238E27FC236}">
                <a16:creationId xmlns:a16="http://schemas.microsoft.com/office/drawing/2014/main" id="{4BB09A1D-4AB0-F741-95E1-73B03A3D7893}"/>
              </a:ext>
            </a:extLst>
          </p:cNvPr>
          <p:cNvSpPr>
            <a:spLocks noGrp="1"/>
          </p:cNvSpPr>
          <p:nvPr>
            <p:ph idx="1"/>
          </p:nvPr>
        </p:nvSpPr>
        <p:spPr/>
        <p:txBody>
          <a:bodyPr/>
          <a:lstStyle/>
          <a:p>
            <a:r>
              <a:rPr lang="en-US" dirty="0"/>
              <a:t>Research </a:t>
            </a:r>
          </a:p>
          <a:p>
            <a:r>
              <a:rPr lang="en-US" dirty="0"/>
              <a:t>Interviews with teachers, parents and teenager </a:t>
            </a:r>
          </a:p>
          <a:p>
            <a:r>
              <a:rPr lang="en-US" dirty="0"/>
              <a:t>Clips from shows </a:t>
            </a:r>
          </a:p>
        </p:txBody>
      </p:sp>
      <p:pic>
        <p:nvPicPr>
          <p:cNvPr id="5" name="Picture 4" descr="A picture containing indoor, person, floor&#13;&#10;&#13;&#10;Description automatically generated">
            <a:extLst>
              <a:ext uri="{FF2B5EF4-FFF2-40B4-BE49-F238E27FC236}">
                <a16:creationId xmlns:a16="http://schemas.microsoft.com/office/drawing/2014/main" id="{3FFAA402-D3B3-644B-B5F7-E7DA2538FFD2}"/>
              </a:ext>
            </a:extLst>
          </p:cNvPr>
          <p:cNvPicPr>
            <a:picLocks noChangeAspect="1"/>
          </p:cNvPicPr>
          <p:nvPr/>
        </p:nvPicPr>
        <p:blipFill>
          <a:blip r:embed="rId2"/>
          <a:stretch>
            <a:fillRect/>
          </a:stretch>
        </p:blipFill>
        <p:spPr>
          <a:xfrm>
            <a:off x="6096000" y="2814320"/>
            <a:ext cx="6096000" cy="4043680"/>
          </a:xfrm>
          <a:prstGeom prst="rect">
            <a:avLst/>
          </a:prstGeom>
        </p:spPr>
      </p:pic>
    </p:spTree>
    <p:extLst>
      <p:ext uri="{BB962C8B-B14F-4D97-AF65-F5344CB8AC3E}">
        <p14:creationId xmlns:p14="http://schemas.microsoft.com/office/powerpoint/2010/main" val="1320902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B4900-FD02-C54E-9B7C-086D9D3ADAED}"/>
              </a:ext>
            </a:extLst>
          </p:cNvPr>
          <p:cNvSpPr>
            <a:spLocks noGrp="1"/>
          </p:cNvSpPr>
          <p:nvPr>
            <p:ph type="title"/>
          </p:nvPr>
        </p:nvSpPr>
        <p:spPr/>
        <p:txBody>
          <a:bodyPr/>
          <a:lstStyle/>
          <a:p>
            <a:r>
              <a:rPr lang="en-US" dirty="0"/>
              <a:t>Problem solving </a:t>
            </a:r>
          </a:p>
        </p:txBody>
      </p:sp>
      <p:sp>
        <p:nvSpPr>
          <p:cNvPr id="3" name="Content Placeholder 2">
            <a:extLst>
              <a:ext uri="{FF2B5EF4-FFF2-40B4-BE49-F238E27FC236}">
                <a16:creationId xmlns:a16="http://schemas.microsoft.com/office/drawing/2014/main" id="{7A6F31A9-9FFF-A346-AF53-78737D1014BF}"/>
              </a:ext>
            </a:extLst>
          </p:cNvPr>
          <p:cNvSpPr>
            <a:spLocks noGrp="1"/>
          </p:cNvSpPr>
          <p:nvPr>
            <p:ph idx="1"/>
          </p:nvPr>
        </p:nvSpPr>
        <p:spPr/>
        <p:txBody>
          <a:bodyPr/>
          <a:lstStyle/>
          <a:p>
            <a:r>
              <a:rPr lang="en-US" dirty="0"/>
              <a:t>Timings </a:t>
            </a:r>
          </a:p>
          <a:p>
            <a:r>
              <a:rPr lang="en-US" dirty="0"/>
              <a:t>Finding appropriate clips </a:t>
            </a:r>
          </a:p>
          <a:p>
            <a:r>
              <a:rPr lang="en-US" dirty="0"/>
              <a:t>Interviewing the different people and making sure they have the right idea. </a:t>
            </a:r>
          </a:p>
        </p:txBody>
      </p:sp>
      <p:pic>
        <p:nvPicPr>
          <p:cNvPr id="5" name="Picture 4" descr="A picture containing indoor, person, floor&#13;&#10;&#13;&#10;Description automatically generated">
            <a:extLst>
              <a:ext uri="{FF2B5EF4-FFF2-40B4-BE49-F238E27FC236}">
                <a16:creationId xmlns:a16="http://schemas.microsoft.com/office/drawing/2014/main" id="{E6AA1D02-C544-A94F-9F37-4FF291BD988A}"/>
              </a:ext>
            </a:extLst>
          </p:cNvPr>
          <p:cNvPicPr>
            <a:picLocks noChangeAspect="1"/>
          </p:cNvPicPr>
          <p:nvPr/>
        </p:nvPicPr>
        <p:blipFill>
          <a:blip r:embed="rId2"/>
          <a:stretch>
            <a:fillRect/>
          </a:stretch>
        </p:blipFill>
        <p:spPr>
          <a:xfrm>
            <a:off x="6729413" y="3234484"/>
            <a:ext cx="5462587" cy="3623516"/>
          </a:xfrm>
          <a:prstGeom prst="rect">
            <a:avLst/>
          </a:prstGeom>
        </p:spPr>
      </p:pic>
    </p:spTree>
    <p:extLst>
      <p:ext uri="{BB962C8B-B14F-4D97-AF65-F5344CB8AC3E}">
        <p14:creationId xmlns:p14="http://schemas.microsoft.com/office/powerpoint/2010/main" val="2171432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F12D8-6245-2546-9077-206255942A14}"/>
              </a:ext>
            </a:extLst>
          </p:cNvPr>
          <p:cNvSpPr>
            <a:spLocks noGrp="1"/>
          </p:cNvSpPr>
          <p:nvPr>
            <p:ph type="title"/>
          </p:nvPr>
        </p:nvSpPr>
        <p:spPr/>
        <p:txBody>
          <a:bodyPr/>
          <a:lstStyle/>
          <a:p>
            <a:r>
              <a:rPr lang="en-US" dirty="0"/>
              <a:t>Action Plan </a:t>
            </a:r>
          </a:p>
        </p:txBody>
      </p:sp>
      <p:pic>
        <p:nvPicPr>
          <p:cNvPr id="5" name="Content Placeholder 4" descr="A screenshot of a cell phone&#13;&#10;&#13;&#10;Description automatically generated">
            <a:extLst>
              <a:ext uri="{FF2B5EF4-FFF2-40B4-BE49-F238E27FC236}">
                <a16:creationId xmlns:a16="http://schemas.microsoft.com/office/drawing/2014/main" id="{BF9DA943-4B85-4144-B696-C531DBBB4DFF}"/>
              </a:ext>
            </a:extLst>
          </p:cNvPr>
          <p:cNvPicPr>
            <a:picLocks noGrp="1" noChangeAspect="1"/>
          </p:cNvPicPr>
          <p:nvPr>
            <p:ph idx="1"/>
          </p:nvPr>
        </p:nvPicPr>
        <p:blipFill>
          <a:blip r:embed="rId2"/>
          <a:stretch>
            <a:fillRect/>
          </a:stretch>
        </p:blipFill>
        <p:spPr>
          <a:xfrm>
            <a:off x="1485900" y="1269235"/>
            <a:ext cx="8743949" cy="5588765"/>
          </a:xfrm>
        </p:spPr>
      </p:pic>
    </p:spTree>
    <p:extLst>
      <p:ext uri="{BB962C8B-B14F-4D97-AF65-F5344CB8AC3E}">
        <p14:creationId xmlns:p14="http://schemas.microsoft.com/office/powerpoint/2010/main" val="3681114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TotalTime>
  <Words>120</Words>
  <Application>Microsoft Macintosh PowerPoint</Application>
  <PresentationFormat>Widescreen</PresentationFormat>
  <Paragraphs>18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Video Essay Evaluation </vt:lpstr>
      <vt:lpstr>Context </vt:lpstr>
      <vt:lpstr>Research </vt:lpstr>
      <vt:lpstr>Planning </vt:lpstr>
      <vt:lpstr>Problem solving </vt:lpstr>
      <vt:lpstr>Action Plan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Video Essay Evaluation </dc:title>
  <dc:creator>17000006</dc:creator>
  <cp:lastModifiedBy>17000006</cp:lastModifiedBy>
  <cp:revision>10</cp:revision>
  <dcterms:created xsi:type="dcterms:W3CDTF">2019-02-11T15:29:53Z</dcterms:created>
  <dcterms:modified xsi:type="dcterms:W3CDTF">2019-02-12T11:47:03Z</dcterms:modified>
</cp:coreProperties>
</file>