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24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4/24/19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4/24/19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4/24/19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4/24/19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4/24/19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4/24/19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4/24/19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4/24/19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4/24/19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67AC8C2-7CB1-4E9C-8AB7-47B632D43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920" y="804334"/>
            <a:ext cx="10550161" cy="5102266"/>
          </a:xfrm>
          <a:prstGeom prst="rect">
            <a:avLst/>
          </a:prstGeom>
          <a:noFill/>
          <a:ln w="31750" cap="sq">
            <a:solidFill>
              <a:srgbClr val="FF87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298CEC4-AAEA-44CE-9159-E949362D4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968883"/>
            <a:ext cx="10222992" cy="4773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297288-CBC5-2941-9B73-8E6CC2757A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252" y="1687953"/>
            <a:ext cx="10143495" cy="348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55307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Parcel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17000006</dc:creator>
  <cp:lastModifiedBy>17000006</cp:lastModifiedBy>
  <cp:revision>4</cp:revision>
  <dcterms:created xsi:type="dcterms:W3CDTF">2019-04-24T12:53:30Z</dcterms:created>
  <dcterms:modified xsi:type="dcterms:W3CDTF">2019-04-25T08:05:39Z</dcterms:modified>
</cp:coreProperties>
</file>