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67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C448D19-0C38-9640-815E-E7E091F3F7D7}" type="datetimeFigureOut">
              <a:rPr lang="en-US" smtClean="0"/>
              <a:t>3/12/19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55628A8-99DD-954D-9AD2-DA8116F6F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743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oyuGibgOAUo" TargetMode="External"/><Relationship Id="rId3" Type="http://schemas.openxmlformats.org/officeDocument/2006/relationships/hyperlink" Target="https://www.youtube.com/watch?v=pSAWQuKeHN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FMP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Promotional video</a:t>
            </a:r>
          </a:p>
          <a:p>
            <a:r>
              <a:rPr lang="en-US" dirty="0" smtClean="0"/>
              <a:t>By </a:t>
            </a:r>
          </a:p>
          <a:p>
            <a:r>
              <a:rPr lang="en-US" dirty="0" smtClean="0"/>
              <a:t>Elise Lee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325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Research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into codes and conventions </a:t>
            </a:r>
          </a:p>
          <a:p>
            <a:r>
              <a:rPr lang="en-US" dirty="0" smtClean="0"/>
              <a:t>Research into existing professional products </a:t>
            </a:r>
          </a:p>
          <a:p>
            <a:r>
              <a:rPr lang="en-US" dirty="0" smtClean="0"/>
              <a:t>Research into how to create the perfect promotional video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705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Inspirations &amp; Justification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University inspiration </a:t>
            </a:r>
          </a:p>
          <a:p>
            <a:r>
              <a:rPr lang="en-US" dirty="0" err="1" smtClean="0"/>
              <a:t>Batchwood</a:t>
            </a:r>
            <a:r>
              <a:rPr lang="en-US" dirty="0" smtClean="0"/>
              <a:t> </a:t>
            </a:r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err="1">
                <a:hlinkClick r:id="rId2"/>
              </a:rPr>
              <a:t>www.youtube.com</a:t>
            </a:r>
            <a:r>
              <a:rPr lang="en-US" dirty="0">
                <a:hlinkClick r:id="rId2"/>
              </a:rPr>
              <a:t>/</a:t>
            </a:r>
            <a:r>
              <a:rPr lang="en-US" dirty="0" err="1">
                <a:hlinkClick r:id="rId2"/>
              </a:rPr>
              <a:t>watch?v</a:t>
            </a:r>
            <a:r>
              <a:rPr lang="en-US" dirty="0">
                <a:hlinkClick r:id="rId2"/>
              </a:rPr>
              <a:t>=</a:t>
            </a:r>
            <a:r>
              <a:rPr lang="en-US" dirty="0" err="1">
                <a:hlinkClick r:id="rId2"/>
              </a:rPr>
              <a:t>oyuGibgOAUo</a:t>
            </a:r>
            <a:endParaRPr lang="en-US" dirty="0" smtClean="0"/>
          </a:p>
          <a:p>
            <a:r>
              <a:rPr lang="en-US" dirty="0" err="1" smtClean="0"/>
              <a:t>Pryzm</a:t>
            </a:r>
            <a:r>
              <a:rPr lang="en-US" dirty="0" smtClean="0"/>
              <a:t> </a:t>
            </a:r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err="1">
                <a:hlinkClick r:id="rId3"/>
              </a:rPr>
              <a:t>www.youtube.com</a:t>
            </a:r>
            <a:r>
              <a:rPr lang="en-US" dirty="0">
                <a:hlinkClick r:id="rId3"/>
              </a:rPr>
              <a:t>/</a:t>
            </a:r>
            <a:r>
              <a:rPr lang="en-US" dirty="0" err="1">
                <a:hlinkClick r:id="rId3"/>
              </a:rPr>
              <a:t>watch?v</a:t>
            </a:r>
            <a:r>
              <a:rPr lang="en-US" dirty="0">
                <a:hlinkClick r:id="rId3"/>
              </a:rPr>
              <a:t>=</a:t>
            </a:r>
            <a:r>
              <a:rPr lang="en-US" dirty="0" err="1">
                <a:hlinkClick r:id="rId3"/>
              </a:rPr>
              <a:t>pSAWQuKeHNA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30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761496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106</TotalTime>
  <Words>40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Gill Sans MT</vt:lpstr>
      <vt:lpstr>Arial</vt:lpstr>
      <vt:lpstr>Parcel</vt:lpstr>
      <vt:lpstr>FMP</vt:lpstr>
      <vt:lpstr>Initial Research </vt:lpstr>
      <vt:lpstr>Inspirations &amp; Justification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FMP</dc:title>
  <dc:creator>Microsoft Office User</dc:creator>
  <cp:lastModifiedBy>Microsoft Office User</cp:lastModifiedBy>
  <cp:revision>6</cp:revision>
  <dcterms:created xsi:type="dcterms:W3CDTF">2019-03-12T09:23:14Z</dcterms:created>
  <dcterms:modified xsi:type="dcterms:W3CDTF">2019-03-12T11:09:22Z</dcterms:modified>
</cp:coreProperties>
</file>